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0A0F78C-4C4E-4581-8A06-56C4182BBC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174CC2-4364-4CA2-8820-1D1B1469A10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vk.com/pulse.narcdis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8" y="-31050"/>
            <a:ext cx="5243659" cy="688905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88" y="2705603"/>
            <a:ext cx="2114456" cy="158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45" y="2705603"/>
            <a:ext cx="1907030" cy="251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-31050"/>
            <a:ext cx="4000500" cy="2736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1239" y="167126"/>
            <a:ext cx="5292080" cy="11701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4000" b="1" cap="all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Отряд </a:t>
            </a:r>
            <a:br>
              <a:rPr lang="ru-RU" sz="4000" b="1" cap="all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000" b="1" cap="all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волонтеров </a:t>
            </a:r>
            <a:endParaRPr lang="ru-RU" sz="40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293097"/>
            <a:ext cx="2126854" cy="148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53" y="5225286"/>
            <a:ext cx="1925431" cy="163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84" y="5774561"/>
            <a:ext cx="812579" cy="108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63" y="5776379"/>
            <a:ext cx="1302281" cy="108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1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40466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7 </a:t>
            </a:r>
            <a:r>
              <a:rPr lang="ru-RU" dirty="0" smtClean="0"/>
              <a:t>марта 2023 г. </a:t>
            </a:r>
            <a:r>
              <a:rPr lang="ru-RU" dirty="0"/>
              <a:t>волонтеры </a:t>
            </a:r>
            <a:r>
              <a:rPr lang="ru-RU" dirty="0" smtClean="0"/>
              <a:t>отряда со специалистами ГБУЗ </a:t>
            </a:r>
            <a:r>
              <a:rPr lang="ru-RU" dirty="0"/>
              <a:t>ВО </a:t>
            </a:r>
            <a:r>
              <a:rPr lang="ru-RU" dirty="0" smtClean="0"/>
              <a:t>МНД.</a:t>
            </a:r>
          </a:p>
          <a:p>
            <a:pPr algn="just"/>
            <a:r>
              <a:rPr lang="ru-RU" dirty="0" smtClean="0"/>
              <a:t>Проводили беседу </a:t>
            </a:r>
            <a:r>
              <a:rPr lang="ru-RU" dirty="0"/>
              <a:t>с учениками 1-4 классов МБОУ СОШ №3 </a:t>
            </a:r>
            <a:r>
              <a:rPr lang="ru-RU" dirty="0" smtClean="0"/>
              <a:t>о </a:t>
            </a:r>
            <a:r>
              <a:rPr lang="ru-RU" dirty="0"/>
              <a:t>вреде </a:t>
            </a:r>
            <a:r>
              <a:rPr lang="ru-RU" dirty="0" smtClean="0"/>
              <a:t>курения. </a:t>
            </a:r>
          </a:p>
          <a:p>
            <a:pPr algn="just"/>
            <a:r>
              <a:rPr lang="ru-RU" dirty="0" smtClean="0"/>
              <a:t>Также был показан целевой мультфильм "Тайна едкого дыма</a:t>
            </a:r>
            <a:r>
              <a:rPr lang="ru-RU" dirty="0"/>
              <a:t>", </a:t>
            </a:r>
            <a:r>
              <a:rPr lang="ru-RU" dirty="0" smtClean="0"/>
              <a:t>а дети, победившие в конкурсе рисунков о вреде курения, были награждены дипломами и сувенирами</a:t>
            </a:r>
            <a:r>
              <a:rPr lang="ru-RU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23222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9000"/>
            <a:ext cx="2196244" cy="292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2088232" cy="278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4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" y="79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5117" y="132445"/>
            <a:ext cx="4572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dirty="0"/>
              <a:t>По итогам мы </a:t>
            </a:r>
            <a:r>
              <a:rPr lang="ru-RU" dirty="0" smtClean="0"/>
              <a:t>ожидаем, </a:t>
            </a:r>
            <a:r>
              <a:rPr lang="ru-RU" dirty="0"/>
              <a:t>что наш отряд и проект будет существовать </a:t>
            </a:r>
            <a:r>
              <a:rPr lang="ru-RU" dirty="0" smtClean="0"/>
              <a:t>дольше </a:t>
            </a:r>
            <a:r>
              <a:rPr lang="ru-RU" dirty="0"/>
              <a:t>и развиваться всё больше и </a:t>
            </a:r>
            <a:r>
              <a:rPr lang="ru-RU" dirty="0" smtClean="0"/>
              <a:t>больше, но только </a:t>
            </a:r>
            <a:r>
              <a:rPr lang="ru-RU" dirty="0"/>
              <a:t>в </a:t>
            </a:r>
            <a:r>
              <a:rPr lang="ru-RU" dirty="0" smtClean="0"/>
              <a:t>правильном направлении.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1484784"/>
            <a:ext cx="49696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А также мы рады видеть вас каждого в нашем проекте и предлагаем присоединиться к нам и следить за нашими новостями на нашей страницы в </a:t>
            </a:r>
            <a:r>
              <a:rPr lang="ru-RU" dirty="0" err="1" smtClean="0"/>
              <a:t>вк</a:t>
            </a:r>
            <a:r>
              <a:rPr lang="ru-RU" dirty="0" smtClean="0"/>
              <a:t>:  «Муромский </a:t>
            </a:r>
            <a:r>
              <a:rPr lang="ru-RU" dirty="0"/>
              <a:t>волонтерский отряд </a:t>
            </a:r>
            <a:r>
              <a:rPr lang="ru-RU" dirty="0" smtClean="0"/>
              <a:t>«Пульс»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https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://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vk.com/pulse.narcdisp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27"/>
            <a:ext cx="1220766" cy="122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64" y="3573016"/>
            <a:ext cx="2492507" cy="186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06" y="3436992"/>
            <a:ext cx="2372494" cy="177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84" y="4653136"/>
            <a:ext cx="2573561" cy="195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661648" cy="19701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500" b="1" dirty="0" smtClean="0">
                <a:solidFill>
                  <a:srgbClr val="C00000"/>
                </a:solidFill>
              </a:rPr>
              <a:t>Волонтерский отряд "Пульс"- это добровольное объединение учащихся образовательных учреждений, изъявивших желание бескорыстно заниматься профилактикой вредных привычек среди сверстников.</a:t>
            </a:r>
          </a:p>
          <a:p>
            <a:pPr marL="0" indent="0" algn="just">
              <a:buNone/>
            </a:pPr>
            <a:endParaRPr lang="ru-RU" sz="25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3718282" cy="335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23928" y="5085184"/>
            <a:ext cx="457200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500" dirty="0">
                <a:solidFill>
                  <a:prstClr val="black">
                    <a:lumMod val="95000"/>
                    <a:lumOff val="5000"/>
                  </a:prstClr>
                </a:solidFill>
              </a:rPr>
              <a:t>О</a:t>
            </a:r>
            <a:r>
              <a:rPr lang="ru-RU" sz="25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тряд </a:t>
            </a:r>
            <a:r>
              <a:rPr lang="ru-RU" sz="2500" dirty="0">
                <a:solidFill>
                  <a:prstClr val="black">
                    <a:lumMod val="95000"/>
                    <a:lumOff val="5000"/>
                  </a:prstClr>
                </a:solidFill>
              </a:rPr>
              <a:t>назван так, потому что пока наши сердца бьются, мы можем добиться своих целей.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03" y="1916832"/>
            <a:ext cx="435785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420888"/>
            <a:ext cx="346676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В нашем отряде состоит </a:t>
            </a:r>
            <a:r>
              <a:rPr lang="ru-RU" sz="2000" dirty="0"/>
              <a:t>более 35 человек, а также кураторы волонтерского </a:t>
            </a:r>
            <a:r>
              <a:rPr lang="ru-RU" sz="2000" dirty="0" smtClean="0"/>
              <a:t>отряда «ПУЛЬС».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749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6851104" cy="223224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Правильно </a:t>
            </a:r>
            <a:r>
              <a:rPr lang="ru-RU" sz="2800" dirty="0">
                <a:solidFill>
                  <a:schemeClr val="tx1"/>
                </a:solidFill>
                <a:effectLst/>
              </a:rPr>
              <a:t>преподнести информацию о вреде алкоголя,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табакокурения</a:t>
            </a:r>
            <a:r>
              <a:rPr lang="ru-RU" sz="2800" dirty="0">
                <a:solidFill>
                  <a:schemeClr val="tx1"/>
                </a:solidFill>
                <a:effectLst/>
              </a:rPr>
              <a:t>, </a:t>
            </a:r>
            <a:r>
              <a:rPr lang="ru-RU" sz="2800" dirty="0" err="1">
                <a:solidFill>
                  <a:schemeClr val="tx1"/>
                </a:solidFill>
                <a:effectLst/>
              </a:rPr>
              <a:t>вейпов</a:t>
            </a:r>
            <a:r>
              <a:rPr lang="ru-RU" sz="2800" dirty="0">
                <a:solidFill>
                  <a:schemeClr val="tx1"/>
                </a:solidFill>
                <a:effectLst/>
              </a:rPr>
              <a:t>, наркомании, а так же рассказать как не стать частью этого порочного круга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.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8647" y="263112"/>
            <a:ext cx="7920880" cy="70788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Главная цель нашего отряда: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3685595" cy="2764196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45157" cy="753946"/>
          </a:xfr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Задачи отряда: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972943"/>
            <a:ext cx="7200800" cy="17173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Воспитание в потребности в здоровом образе жизни;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Обучение и реализация метода "</a:t>
            </a:r>
            <a:r>
              <a:rPr lang="ru-RU" sz="1600" b="1" dirty="0" smtClean="0">
                <a:solidFill>
                  <a:prstClr val="black"/>
                </a:solidFill>
              </a:rPr>
              <a:t>равный-равному</a:t>
            </a:r>
            <a:r>
              <a:rPr lang="ru-RU" sz="1600" b="1" dirty="0">
                <a:solidFill>
                  <a:prstClr val="black"/>
                </a:solidFill>
              </a:rPr>
              <a:t>;"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Воспитание человека, который бережет свое здоровье и здоровье окружающих;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Формирование навыков общения и способности оценивать свое поведение и нести ответственность за свои поступки;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622676"/>
            <a:ext cx="8856984" cy="3933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Обучение отстаивать свое мнение и сопротивляться негативному влиянию со стороны взрослых и сверстников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Ознакомление с причинами злоупотребления токсических веществ, наркотиков, никотина, алкоголя;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Формирования у обучающихся осознано-отрицательное отношение к сигаретам, алкоголю, токсическим веществам, наркотикам;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Как мы можем донести информацию до людей: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Проводим беседы, дискуссии, занятия по профилактике </a:t>
            </a:r>
            <a:r>
              <a:rPr lang="ru-RU" sz="1600" b="1" dirty="0" err="1">
                <a:solidFill>
                  <a:prstClr val="black"/>
                </a:solidFill>
              </a:rPr>
              <a:t>психоактивной</a:t>
            </a:r>
            <a:r>
              <a:rPr lang="ru-RU" sz="1600" b="1" dirty="0">
                <a:solidFill>
                  <a:prstClr val="black"/>
                </a:solidFill>
              </a:rPr>
              <a:t> вещества в учебных заведениях;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Организовываем конкурсы плакатов и рисунков по профилактике </a:t>
            </a:r>
            <a:r>
              <a:rPr lang="ru-RU" sz="1600" b="1" dirty="0" err="1">
                <a:solidFill>
                  <a:prstClr val="black"/>
                </a:solidFill>
              </a:rPr>
              <a:t>психоактивных</a:t>
            </a:r>
            <a:r>
              <a:rPr lang="ru-RU" sz="1600" b="1" dirty="0">
                <a:solidFill>
                  <a:prstClr val="black"/>
                </a:solidFill>
              </a:rPr>
              <a:t> веществ;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Проводим тематические игры по профилактике </a:t>
            </a:r>
            <a:r>
              <a:rPr lang="ru-RU" sz="1600" b="1" dirty="0" err="1">
                <a:solidFill>
                  <a:prstClr val="black"/>
                </a:solidFill>
              </a:rPr>
              <a:t>психоактивных</a:t>
            </a:r>
            <a:r>
              <a:rPr lang="ru-RU" sz="1600" b="1" dirty="0">
                <a:solidFill>
                  <a:prstClr val="black"/>
                </a:solidFill>
              </a:rPr>
              <a:t> веществ;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</a:rPr>
              <a:t>Участвуем в антинаркотических акциях, городских и районных мероприятий;</a:t>
            </a:r>
          </a:p>
        </p:txBody>
      </p:sp>
    </p:spTree>
    <p:extLst>
      <p:ext uri="{BB962C8B-B14F-4D97-AF65-F5344CB8AC3E}">
        <p14:creationId xmlns:p14="http://schemas.microsoft.com/office/powerpoint/2010/main" val="22214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758808" cy="908720"/>
          </a:xfrm>
        </p:spPr>
        <p:txBody>
          <a:bodyPr/>
          <a:lstStyle/>
          <a:p>
            <a:r>
              <a:rPr lang="ru-RU" dirty="0" smtClean="0"/>
              <a:t>Результаты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75535"/>
            <a:ext cx="1535705" cy="115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0" y="1268760"/>
            <a:ext cx="3118992" cy="23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8544" y="1123115"/>
            <a:ext cx="541344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После создания волонтерского отряда </a:t>
            </a:r>
            <a:r>
              <a:rPr lang="ru-RU" sz="2000" dirty="0" smtClean="0"/>
              <a:t>«Пульс» мы всей командой обсуждали темы для </a:t>
            </a:r>
            <a:r>
              <a:rPr lang="ru-RU" sz="2000" dirty="0"/>
              <a:t>первого выступления </a:t>
            </a:r>
            <a:r>
              <a:rPr lang="ru-RU" sz="2000" dirty="0" smtClean="0"/>
              <a:t> </a:t>
            </a:r>
            <a:r>
              <a:rPr lang="ru-RU" sz="2000" dirty="0"/>
              <a:t>в ГКОУ "</a:t>
            </a:r>
            <a:r>
              <a:rPr lang="ru-RU" sz="2000" dirty="0" smtClean="0"/>
              <a:t>Специализированной </a:t>
            </a:r>
            <a:r>
              <a:rPr lang="ru-RU" sz="2000" dirty="0"/>
              <a:t>(</a:t>
            </a:r>
            <a:r>
              <a:rPr lang="ru-RU" sz="2000" dirty="0" smtClean="0"/>
              <a:t>коррекционной) образовательной школы-интернат </a:t>
            </a:r>
            <a:r>
              <a:rPr lang="ru-RU" sz="2000" dirty="0"/>
              <a:t>округа Мурома". </a:t>
            </a:r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Встреча состоялась! Мы рассказывали, что такое курение и как оно пагубно влияет на организм человека и каждому раздали памятки, для закрепления нашей беседы с подростками.  </a:t>
            </a:r>
          </a:p>
          <a:p>
            <a:pPr algn="just"/>
            <a:r>
              <a:rPr lang="ru-RU" sz="2000" dirty="0" smtClean="0"/>
              <a:t>Первый раз было сложно, непривычно, но  мы на этом не остановились!</a:t>
            </a:r>
            <a:endParaRPr lang="ru-RU" sz="2000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48" y="4694223"/>
            <a:ext cx="2633896" cy="19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6051424"/>
            <a:ext cx="198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08 ноября 2022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0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/>
          <a:stretch/>
        </p:blipFill>
        <p:spPr bwMode="auto">
          <a:xfrm>
            <a:off x="4895528" y="164592"/>
            <a:ext cx="4248472" cy="669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8544" y="1397675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Спустя некоторое время мы решили создать свою </a:t>
            </a:r>
            <a:r>
              <a:rPr lang="ru-RU" dirty="0"/>
              <a:t>группу в </a:t>
            </a:r>
            <a:r>
              <a:rPr lang="ru-RU" dirty="0" smtClean="0"/>
              <a:t>контакте для того чтобы  к нам присоединялись люди, узнавали о нас и также моги ознакомится с информацией онлайн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6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620688"/>
            <a:ext cx="6296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24 ноября 2022 г. </a:t>
            </a:r>
          </a:p>
          <a:p>
            <a:pPr algn="just"/>
            <a:r>
              <a:rPr lang="ru-RU" dirty="0"/>
              <a:t>В </a:t>
            </a:r>
            <a:r>
              <a:rPr lang="ru-RU" dirty="0" smtClean="0"/>
              <a:t>МБОУ </a:t>
            </a:r>
            <a:r>
              <a:rPr lang="ru-RU" dirty="0"/>
              <a:t>"СОШ №</a:t>
            </a:r>
            <a:r>
              <a:rPr lang="ru-RU" dirty="0" smtClean="0"/>
              <a:t>7« для учащихся </a:t>
            </a:r>
            <a:r>
              <a:rPr lang="ru-RU" dirty="0"/>
              <a:t>4х </a:t>
            </a:r>
            <a:r>
              <a:rPr lang="ru-RU" dirty="0" smtClean="0"/>
              <a:t>классов. Была проведена лекция-беседа на </a:t>
            </a:r>
            <a:r>
              <a:rPr lang="ru-RU" dirty="0"/>
              <a:t>тему «СТОП КУРЕНИЮ!»  </a:t>
            </a:r>
            <a:endParaRPr lang="ru-RU" dirty="0" smtClean="0"/>
          </a:p>
          <a:p>
            <a:pPr algn="just"/>
            <a:r>
              <a:rPr lang="ru-RU" dirty="0"/>
              <a:t>Мероприятие было направлено на сохранение здоровья населения, </a:t>
            </a:r>
            <a:r>
              <a:rPr lang="ru-RU" dirty="0" smtClean="0"/>
              <a:t>так как </a:t>
            </a:r>
            <a:r>
              <a:rPr lang="ru-RU" dirty="0"/>
              <a:t>статистика </a:t>
            </a:r>
            <a:r>
              <a:rPr lang="ru-RU" dirty="0" smtClean="0"/>
              <a:t>за </a:t>
            </a:r>
            <a:r>
              <a:rPr lang="ru-RU" dirty="0"/>
              <a:t>последние пять лет </a:t>
            </a:r>
            <a:r>
              <a:rPr lang="ru-RU" dirty="0" smtClean="0"/>
              <a:t>процент курящих </a:t>
            </a:r>
            <a:r>
              <a:rPr lang="ru-RU" dirty="0"/>
              <a:t>в России </a:t>
            </a:r>
            <a:r>
              <a:rPr lang="ru-RU" dirty="0" smtClean="0"/>
              <a:t>увеличился.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76" y="2564904"/>
            <a:ext cx="3103240" cy="390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38" y="2996952"/>
            <a:ext cx="2013397" cy="268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9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72" y="2696980"/>
            <a:ext cx="3320369" cy="186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0" y="2842788"/>
            <a:ext cx="2256018" cy="169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404664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29 ноября 2022 г. </a:t>
            </a:r>
          </a:p>
          <a:p>
            <a:pPr algn="just"/>
            <a:r>
              <a:rPr lang="ru-RU" dirty="0" smtClean="0"/>
              <a:t>Волонтерский отряд посетил два учреждения МБДОУ </a:t>
            </a:r>
            <a:r>
              <a:rPr lang="ru-RU" dirty="0"/>
              <a:t>" Детский сад №</a:t>
            </a:r>
            <a:r>
              <a:rPr lang="ru-RU" dirty="0" smtClean="0"/>
              <a:t>52 и </a:t>
            </a:r>
            <a:r>
              <a:rPr lang="ru-RU" dirty="0"/>
              <a:t>МБОУ "СОШ №</a:t>
            </a:r>
            <a:r>
              <a:rPr lang="ru-RU" dirty="0" smtClean="0"/>
              <a:t>4. С детьми и </a:t>
            </a:r>
            <a:r>
              <a:rPr lang="ru-RU" dirty="0"/>
              <a:t>подростками  </a:t>
            </a:r>
            <a:r>
              <a:rPr lang="ru-RU" dirty="0" smtClean="0"/>
              <a:t>были проведены беседы в </a:t>
            </a:r>
            <a:r>
              <a:rPr lang="ru-RU" dirty="0"/>
              <a:t>игровой </a:t>
            </a:r>
            <a:r>
              <a:rPr lang="ru-RU" dirty="0" smtClean="0"/>
              <a:t>форме, просмотр  мультфильма  «Тайна </a:t>
            </a:r>
            <a:r>
              <a:rPr lang="ru-RU" dirty="0"/>
              <a:t>едкого </a:t>
            </a:r>
            <a:r>
              <a:rPr lang="ru-RU" dirty="0" smtClean="0"/>
              <a:t>дыма».</a:t>
            </a:r>
          </a:p>
          <a:p>
            <a:pPr algn="just"/>
            <a:r>
              <a:rPr lang="ru-RU" dirty="0"/>
              <a:t>После </a:t>
            </a:r>
            <a:r>
              <a:rPr lang="ru-RU" dirty="0" smtClean="0"/>
              <a:t>проведённых </a:t>
            </a:r>
            <a:r>
              <a:rPr lang="ru-RU" dirty="0"/>
              <a:t>бесед, волонтеры отправились в центр города, </a:t>
            </a:r>
            <a:r>
              <a:rPr lang="ru-RU" dirty="0" smtClean="0"/>
              <a:t>чтобы распространить среди наделения листовки, буклеты о </a:t>
            </a:r>
            <a:r>
              <a:rPr lang="ru-RU" dirty="0"/>
              <a:t>вреде </a:t>
            </a:r>
            <a:r>
              <a:rPr lang="ru-RU" dirty="0" err="1" smtClean="0"/>
              <a:t>никотиносодержащих</a:t>
            </a:r>
            <a:r>
              <a:rPr lang="ru-RU" dirty="0" smtClean="0"/>
              <a:t> </a:t>
            </a:r>
            <a:r>
              <a:rPr lang="ru-RU" dirty="0"/>
              <a:t>продукции.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92" y="4869160"/>
            <a:ext cx="2392266" cy="17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00" y="4613403"/>
            <a:ext cx="2730432" cy="204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09552"/>
            <a:ext cx="2301429" cy="306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1215"/>
            <a:ext cx="2358262" cy="3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015" y="260648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20 января 2023г.</a:t>
            </a:r>
          </a:p>
          <a:p>
            <a:pPr algn="just"/>
            <a:r>
              <a:rPr lang="ru-RU" dirty="0" smtClean="0"/>
              <a:t>Посетили </a:t>
            </a:r>
            <a:r>
              <a:rPr lang="ru-RU" dirty="0"/>
              <a:t>МБОУ СОШ №</a:t>
            </a:r>
            <a:r>
              <a:rPr lang="ru-RU" dirty="0" smtClean="0"/>
              <a:t>3.</a:t>
            </a:r>
          </a:p>
          <a:p>
            <a:pPr algn="just"/>
            <a:r>
              <a:rPr lang="ru-RU" dirty="0" smtClean="0"/>
              <a:t>Были </a:t>
            </a:r>
            <a:r>
              <a:rPr lang="ru-RU" dirty="0"/>
              <a:t>проведены беседы для учащихся 6-х и 7-х классов на тему: «Курение. Миф и реальность. Вред </a:t>
            </a:r>
            <a:r>
              <a:rPr lang="ru-RU" dirty="0" err="1"/>
              <a:t>вейпов</a:t>
            </a:r>
            <a:r>
              <a:rPr lang="ru-RU" dirty="0"/>
              <a:t>». </a:t>
            </a:r>
            <a:endParaRPr lang="ru-RU" dirty="0" smtClean="0"/>
          </a:p>
          <a:p>
            <a:pPr algn="just"/>
            <a:r>
              <a:rPr lang="ru-RU" dirty="0" smtClean="0"/>
              <a:t>Входе нашей ответственной работы, мы были награждены благодарственным письмом от администрации школы.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0932"/>
            <a:ext cx="3811857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1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255</TotalTime>
  <Words>599</Words>
  <Application>Microsoft Office PowerPoint</Application>
  <PresentationFormat>Экран (4:3)</PresentationFormat>
  <Paragraphs>41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Исполнительная</vt:lpstr>
      <vt:lpstr>Отряд  волонтеров </vt:lpstr>
      <vt:lpstr>Презентация PowerPoint</vt:lpstr>
      <vt:lpstr>Правильно преподнести информацию о вреде алкоголя, табакокурения, вейпов, наркомании, а так же рассказать как не стать частью этого порочного круга.</vt:lpstr>
      <vt:lpstr>Задачи отряда:</vt:lpstr>
      <vt:lpstr>Результаты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Владимировна Черняева</cp:lastModifiedBy>
  <cp:revision>23</cp:revision>
  <dcterms:created xsi:type="dcterms:W3CDTF">2023-03-14T16:06:46Z</dcterms:created>
  <dcterms:modified xsi:type="dcterms:W3CDTF">2023-03-16T05:30:15Z</dcterms:modified>
</cp:coreProperties>
</file>