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89" r:id="rId3"/>
    <p:sldId id="288" r:id="rId4"/>
    <p:sldId id="287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258" r:id="rId14"/>
    <p:sldId id="260" r:id="rId15"/>
    <p:sldId id="28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4DDAF-B653-48A9-8E6A-16DD2BEF5B7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1C6C1-BE91-432A-A7C5-CFD61DB6E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3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1C6C1-BE91-432A-A7C5-CFD61DB6E11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2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5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3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0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0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2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0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2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6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9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BAFC-9CCA-48DE-AF96-73868D6D2BF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8D3B-B2C1-4E0E-A0E1-95B37835F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3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844824"/>
            <a:ext cx="4744616" cy="2232248"/>
          </a:xfrm>
        </p:spPr>
        <p:txBody>
          <a:bodyPr>
            <a:normAutofit fontScale="85000" lnSpcReduction="20000"/>
          </a:bodyPr>
          <a:lstStyle/>
          <a:p>
            <a:r>
              <a:rPr lang="ru-RU" sz="3500" b="1" dirty="0" smtClean="0"/>
              <a:t>Педагог-организатор </a:t>
            </a:r>
            <a:r>
              <a:rPr lang="ru-RU" sz="3500" b="1" dirty="0" smtClean="0">
                <a:latin typeface="Arial Black" pitchFamily="34" charset="0"/>
              </a:rPr>
              <a:t>филиала </a:t>
            </a:r>
          </a:p>
          <a:p>
            <a:r>
              <a:rPr lang="ru-RU" sz="3500" b="1" dirty="0" smtClean="0">
                <a:latin typeface="Arial Black" pitchFamily="34" charset="0"/>
              </a:rPr>
              <a:t>МАОУ </a:t>
            </a:r>
            <a:r>
              <a:rPr lang="ru-RU" sz="3500" b="1" dirty="0" err="1" smtClean="0">
                <a:latin typeface="Arial Black" pitchFamily="34" charset="0"/>
              </a:rPr>
              <a:t>Сорокинской</a:t>
            </a:r>
            <a:r>
              <a:rPr lang="ru-RU" sz="3500" b="1" dirty="0" smtClean="0">
                <a:latin typeface="Arial Black" pitchFamily="34" charset="0"/>
              </a:rPr>
              <a:t> СОШ №1-</a:t>
            </a:r>
          </a:p>
          <a:p>
            <a:r>
              <a:rPr lang="ru-RU" sz="3500" b="1" dirty="0" smtClean="0">
                <a:latin typeface="Arial Black" pitchFamily="34" charset="0"/>
              </a:rPr>
              <a:t>Готопутовская СОШ </a:t>
            </a:r>
          </a:p>
          <a:p>
            <a:endParaRPr lang="ru-RU" dirty="0"/>
          </a:p>
        </p:txBody>
      </p:sp>
      <p:pic>
        <p:nvPicPr>
          <p:cNvPr id="5122" name="Picture 2" descr="https://i.mycdn.me/i?r=AyH4iRPQ2q0otWIFepML2LxRELY-7gPnpByLYJe29AGm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654794" cy="64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то интернат\DSCN6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5052053" cy="3789040"/>
          </a:xfrm>
          <a:prstGeom prst="rect">
            <a:avLst/>
          </a:prstGeom>
          <a:noFill/>
        </p:spPr>
      </p:pic>
      <p:pic>
        <p:nvPicPr>
          <p:cNvPr id="2050" name="Picture 2" descr="E:\Фото интернат\DSCN6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81337"/>
            <a:ext cx="5835550" cy="43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интернат\eqYiw8muZ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515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DSCN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93205"/>
            <a:ext cx="7419726" cy="55647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0"/>
            <a:ext cx="7296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«Узнай героя –земляка»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-диплом 1 степени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990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Создание условий для вовлечения граждан старшего поколения в социально-значимую активную деятельность, направленную на получение школьниками знаний, жизненного опыта и формирования личностных качеств.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8860" y="0"/>
            <a:ext cx="4709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Цель проекта: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0534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Привлечение интересующихся, энергичных пожилых людей, с целью создания постоянной группы для участия в школьных мероприятиях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Создание плана постоянных мероприятий с участием «Серебряных волонтеров» на основе анализа воспитательной работы.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Содействие утверждению в жизни детей и подростков идей добра и красоты, духовного и физического совершенствования.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Получение школьниками положительного жизненного опыта от старшего поколения.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Развитие подросткового добровольческого движения.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28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Проект осуществляется на территории </a:t>
            </a:r>
            <a:r>
              <a:rPr lang="ru-RU" sz="4000" dirty="0" err="1" smtClean="0"/>
              <a:t>Готопутовской</a:t>
            </a:r>
            <a:r>
              <a:rPr lang="ru-RU" sz="4000" dirty="0" smtClean="0"/>
              <a:t> школы.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3296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Ожидаемый результат: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Повысится уровень воспитанности учеников. Произойдет преемственность поколения, школьники получат положительный жизненный опыт от старшего поколения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Произойдет повышение интереса  и ответственности школьников за порученное и выполняемое дело. Ребята станут более общительными,  вежливыми, трудолюбивыми с активной жизненной позицией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Активисты волонтерского отряда во время реализации проекта вовлекут большинство школьников в волонтерскую деятельность на примере деятельности «Серебряных волонтеров»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60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««Серебряное </a:t>
            </a:r>
            <a:r>
              <a:rPr lang="ru-RU" sz="5400" b="1" dirty="0" err="1" smtClean="0">
                <a:solidFill>
                  <a:srgbClr val="7030A0"/>
                </a:solidFill>
              </a:rPr>
              <a:t>волонтёрство</a:t>
            </a:r>
            <a:r>
              <a:rPr lang="ru-RU" sz="5400" b="1" dirty="0" smtClean="0">
                <a:solidFill>
                  <a:srgbClr val="7030A0"/>
                </a:solidFill>
              </a:rPr>
              <a:t>»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как путь к воспитанию школьников»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ПК\Desktop\cCH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ДОБРОВОЛЕЦ РОССИИ-2018»-ДИПЛОМ 2 СТЕПЕНИ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Для ЕН\Доброволец России 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«ВОЛОНТЕР ГОДА-2018»-ДИПЛОМ 1 СТЕПЕНИ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Для ЕН\Волонтер года -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7376261" cy="4886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Члены «Совета ветеранов»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К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5352"/>
            <a:ext cx="876462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24676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интернат\DSCN3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9" y="51066"/>
            <a:ext cx="9075911" cy="6806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Фото интернат\DSCN4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51574" cy="4538681"/>
          </a:xfrm>
          <a:prstGeom prst="rect">
            <a:avLst/>
          </a:prstGeom>
          <a:noFill/>
        </p:spPr>
      </p:pic>
      <p:pic>
        <p:nvPicPr>
          <p:cNvPr id="5122" name="Picture 2" descr="E:\Фото интернат\DSCN4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01615"/>
            <a:ext cx="4608512" cy="345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интернат\DSCN4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98" y="105073"/>
            <a:ext cx="9003902" cy="6752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218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Проект</vt:lpstr>
      <vt:lpstr>«ДОБРОВОЛЕЦ РОССИИ-2018»-ДИПЛОМ 2 СТЕПЕНИ</vt:lpstr>
      <vt:lpstr>«ВОЛОНТЕР ГОДА-2018»-ДИПЛОМ 1 СТЕПЕНИ</vt:lpstr>
      <vt:lpstr>Члены «Совета ветеранов»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ОИВТ</cp:lastModifiedBy>
  <cp:revision>53</cp:revision>
  <dcterms:created xsi:type="dcterms:W3CDTF">2015-03-15T06:20:36Z</dcterms:created>
  <dcterms:modified xsi:type="dcterms:W3CDTF">2020-04-28T08:08:30Z</dcterms:modified>
</cp:coreProperties>
</file>