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hyperlink" Target="mailto:rdkkolos@bk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67505" y="0"/>
            <a:ext cx="8808990" cy="150224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ВОЛОНТЕРЫ </a:t>
            </a:r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КУЛЬТУРЫ</a:t>
            </a:r>
            <a:b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«Твоя параллель»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05" y="5930641"/>
            <a:ext cx="6316397" cy="485870"/>
          </a:xfrm>
        </p:spPr>
        <p:txBody>
          <a:bodyPr>
            <a:noAutofit/>
          </a:bodyPr>
          <a:lstStyle/>
          <a:p>
            <a:r>
              <a:rPr lang="ru-RU" sz="2800" b="1" dirty="0">
                <a:ln w="12700">
                  <a:noFill/>
                  <a:prstDash val="solid"/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АУ «Центр культуры и досуга Юргинского муниципального района»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1" b="99269" l="10000" r="90000">
                        <a14:foregroundMark x1="43562" y1="23400" x2="43562" y2="23400"/>
                        <a14:foregroundMark x1="49726" y1="19927" x2="49726" y2="19927"/>
                        <a14:foregroundMark x1="52329" y1="21024" x2="52329" y2="21024"/>
                        <a14:foregroundMark x1="54384" y1="29799" x2="54384" y2="29799"/>
                        <a14:foregroundMark x1="51233" y1="34004" x2="51233" y2="34004"/>
                        <a14:foregroundMark x1="46986" y1="35649" x2="46986" y2="35649"/>
                        <a14:foregroundMark x1="46575" y1="28702" x2="46575" y2="28702"/>
                        <a14:foregroundMark x1="42877" y1="39122" x2="42877" y2="39122"/>
                        <a14:foregroundMark x1="39178" y1="44790" x2="39178" y2="44790"/>
                        <a14:foregroundMark x1="38904" y1="57770" x2="38904" y2="57770"/>
                        <a14:foregroundMark x1="42877" y1="65814" x2="42877" y2="65814"/>
                        <a14:foregroundMark x1="26849" y1="19927" x2="26849" y2="19927"/>
                        <a14:foregroundMark x1="25479" y1="16088" x2="25479" y2="16088"/>
                        <a14:foregroundMark x1="18356" y1="26508" x2="18356" y2="26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2073747"/>
            <a:ext cx="4394201" cy="32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225" y="631872"/>
            <a:ext cx="4897553" cy="132161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Волонтеры культуры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59574"/>
            <a:ext cx="7010404" cy="555625"/>
            <a:chOff x="1248" y="1440"/>
            <a:chExt cx="44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19" y="1482"/>
              <a:ext cx="39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latin typeface="Monotype Corsiva" panose="03010101010201010101" pitchFamily="66" charset="0"/>
                </a:rPr>
                <a:t>Перспективы проекта «Волонтеры культуры»</a:t>
              </a:r>
              <a:endParaRPr lang="en-US" sz="2400" dirty="0">
                <a:latin typeface="Monotype Corsiva" panose="03010101010201010101" pitchFamily="66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44974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latin typeface="Monotype Corsiva" panose="03010101010201010101" pitchFamily="66" charset="0"/>
                </a:rPr>
                <a:t>Миссия движения</a:t>
              </a:r>
              <a:endParaRPr lang="en-US" sz="2400" dirty="0">
                <a:latin typeface="Monotype Corsiva" panose="03010101010201010101" pitchFamily="66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83174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8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latin typeface="Monotype Corsiva" panose="03010101010201010101" pitchFamily="66" charset="0"/>
                </a:rPr>
                <a:t>Как возникло движение</a:t>
              </a:r>
              <a:endParaRPr lang="en-US" sz="2400" dirty="0">
                <a:latin typeface="Monotype Corsiva" panose="03010101010201010101" pitchFamily="66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21374"/>
            <a:ext cx="5105401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2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latin typeface="Monotype Corsiva" panose="03010101010201010101" pitchFamily="66" charset="0"/>
                </a:rPr>
                <a:t>Направления деятельности </a:t>
              </a:r>
              <a:endParaRPr lang="en-US" sz="2400" dirty="0">
                <a:latin typeface="Monotype Corsiva" panose="03010101010201010101" pitchFamily="66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19999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6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latin typeface="Monotype Corsiva" panose="03010101010201010101" pitchFamily="66" charset="0"/>
                </a:rPr>
                <a:t>Контакты движения</a:t>
              </a:r>
              <a:endParaRPr lang="en-US" sz="2400" dirty="0">
                <a:latin typeface="Monotype Corsiva" panose="03010101010201010101" pitchFamily="66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Миссия движения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latin typeface="Monotype Corsiva" panose="03010101010201010101" pitchFamily="66" charset="0"/>
              </a:rPr>
              <a:t>1. Цель движения</a:t>
            </a:r>
            <a:r>
              <a:rPr lang="ru-RU" dirty="0" smtClean="0">
                <a:latin typeface="Monotype Corsiva" panose="03010101010201010101" pitchFamily="66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• </a:t>
            </a:r>
            <a:r>
              <a:rPr lang="ru-RU" dirty="0" smtClean="0">
                <a:latin typeface="Monotype Corsiva" panose="03010101010201010101" pitchFamily="66" charset="0"/>
              </a:rPr>
              <a:t>«</a:t>
            </a:r>
            <a:r>
              <a:rPr lang="ru-RU" dirty="0">
                <a:latin typeface="Monotype Corsiva" panose="03010101010201010101" pitchFamily="66" charset="0"/>
              </a:rPr>
              <a:t>Волонтеры культуры» - сформировать сообщество активных граждан, участвующих в волонтерской деятельности в сфере культуры, реализующих творческие и </a:t>
            </a:r>
            <a:r>
              <a:rPr lang="ru-RU" dirty="0" err="1" smtClean="0">
                <a:latin typeface="Monotype Corsiva" panose="03010101010201010101" pitchFamily="66" charset="0"/>
              </a:rPr>
              <a:t>социо</a:t>
            </a:r>
            <a:r>
              <a:rPr lang="ru-RU" dirty="0" smtClean="0">
                <a:latin typeface="Monotype Corsiva" panose="03010101010201010101" pitchFamily="66" charset="0"/>
              </a:rPr>
              <a:t>-культурные </a:t>
            </a:r>
            <a:r>
              <a:rPr lang="ru-RU" dirty="0">
                <a:latin typeface="Monotype Corsiva" panose="03010101010201010101" pitchFamily="66" charset="0"/>
              </a:rPr>
              <a:t>инициативы.</a:t>
            </a:r>
          </a:p>
          <a:p>
            <a:pPr marL="0" indent="0" algn="ctr">
              <a:buNone/>
            </a:pPr>
            <a:r>
              <a:rPr lang="ru-RU" u="sng" dirty="0" smtClean="0">
                <a:latin typeface="Monotype Corsiva" panose="03010101010201010101" pitchFamily="66" charset="0"/>
              </a:rPr>
              <a:t>2. Основные </a:t>
            </a:r>
            <a:r>
              <a:rPr lang="ru-RU" u="sng" dirty="0">
                <a:latin typeface="Monotype Corsiva" panose="03010101010201010101" pitchFamily="66" charset="0"/>
              </a:rPr>
              <a:t>задачи</a:t>
            </a:r>
            <a:r>
              <a:rPr lang="ru-RU" dirty="0" smtClean="0"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 • Обеспечить системное развитие движения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 • Сформировать штаб волонтеров «Твоя параллель» на базе АУ «Центр культуры и досуга Юргинского муниципального района»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 • Наполнить деятельность движения присоединением волонтеров из сельских поселений района          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 • Увеличить количество волонтеров, зарегистрировавшихся на портале волонтеры-</a:t>
            </a:r>
            <a:r>
              <a:rPr lang="ru-RU" dirty="0" err="1" smtClean="0">
                <a:latin typeface="Monotype Corsiva" panose="03010101010201010101" pitchFamily="66" charset="0"/>
              </a:rPr>
              <a:t>культуры.рф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КАК ВОЗНИКЛО ДВИЖЕНИЕ?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latin typeface="Monotype Corsiva" panose="03010101010201010101" pitchFamily="66" charset="0"/>
              </a:rPr>
              <a:t>Автономное учреждение "Центр культуры и досуга Юргинского муниципального района" работает с волонтерами с 2019 года. Волонтеры культуры помогают организации в проведении мероприятий, проведении акций для населения. Участвуют в конкурсах районного, межрайонного, областного</a:t>
            </a:r>
            <a:r>
              <a:rPr lang="ru-RU" sz="3600" dirty="0" smtClean="0">
                <a:latin typeface="Monotype Corsiva" panose="03010101010201010101" pitchFamily="66" charset="0"/>
              </a:rPr>
              <a:t>, всероссийского </a:t>
            </a:r>
            <a:r>
              <a:rPr lang="ru-RU" sz="3600" dirty="0">
                <a:latin typeface="Monotype Corsiva" panose="03010101010201010101" pitchFamily="66" charset="0"/>
              </a:rPr>
              <a:t>уровня.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НАПРАВЛЕНИЯ ДЕЯТЕЛЬНОСТИ ДВИЖЕНИЯ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Работа с учреждениями </a:t>
            </a:r>
            <a:r>
              <a:rPr lang="ru-RU" sz="2800" dirty="0" smtClean="0">
                <a:latin typeface="Monotype Corsiva" panose="03010101010201010101" pitchFamily="66" charset="0"/>
              </a:rPr>
              <a:t>Юргинского муниципального района.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Сохранение культурного наследия, восстановление памятников истории и </a:t>
            </a:r>
            <a:r>
              <a:rPr lang="ru-RU" sz="2800" dirty="0" smtClean="0">
                <a:latin typeface="Monotype Corsiva" panose="03010101010201010101" pitchFamily="66" charset="0"/>
              </a:rPr>
              <a:t>культуры. 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Реализация творческих и </a:t>
            </a:r>
            <a:r>
              <a:rPr lang="ru-RU" sz="2800" dirty="0" err="1" smtClean="0">
                <a:latin typeface="Monotype Corsiva" panose="03010101010201010101" pitchFamily="66" charset="0"/>
              </a:rPr>
              <a:t>социо</a:t>
            </a:r>
            <a:r>
              <a:rPr lang="ru-RU" sz="2800" dirty="0" smtClean="0">
                <a:latin typeface="Monotype Corsiva" panose="03010101010201010101" pitchFamily="66" charset="0"/>
              </a:rPr>
              <a:t>-культурных проектов.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Организация волонтерских </a:t>
            </a:r>
            <a:r>
              <a:rPr lang="ru-RU" sz="2800" dirty="0" smtClean="0">
                <a:latin typeface="Monotype Corsiva" panose="03010101010201010101" pitchFamily="66" charset="0"/>
              </a:rPr>
              <a:t>программ, </a:t>
            </a:r>
            <a:r>
              <a:rPr lang="ru-RU" sz="2800" dirty="0">
                <a:latin typeface="Monotype Corsiva" panose="03010101010201010101" pitchFamily="66" charset="0"/>
              </a:rPr>
              <a:t>крупных культурных </a:t>
            </a:r>
            <a:r>
              <a:rPr lang="ru-RU" sz="2800" dirty="0" smtClean="0">
                <a:latin typeface="Monotype Corsiva" panose="03010101010201010101" pitchFamily="66" charset="0"/>
              </a:rPr>
              <a:t>событий. 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Организация туристических </a:t>
            </a:r>
            <a:r>
              <a:rPr lang="ru-RU" sz="2800" dirty="0" smtClean="0">
                <a:latin typeface="Monotype Corsiva" panose="03010101010201010101" pitchFamily="66" charset="0"/>
              </a:rPr>
              <a:t> маршрутов </a:t>
            </a:r>
            <a:r>
              <a:rPr lang="ru-RU" sz="2800" dirty="0">
                <a:latin typeface="Monotype Corsiva" panose="03010101010201010101" pitchFamily="66" charset="0"/>
              </a:rPr>
              <a:t>и культурных </a:t>
            </a:r>
            <a:r>
              <a:rPr lang="ru-RU" sz="2800" dirty="0" smtClean="0">
                <a:latin typeface="Monotype Corsiva" panose="03010101010201010101" pitchFamily="66" charset="0"/>
              </a:rPr>
              <a:t>пространств </a:t>
            </a:r>
            <a:r>
              <a:rPr lang="ru-RU" sz="2800" dirty="0">
                <a:latin typeface="Monotype Corsiva" panose="03010101010201010101" pitchFamily="66" charset="0"/>
              </a:rPr>
              <a:t>в </a:t>
            </a:r>
            <a:r>
              <a:rPr lang="ru-RU" sz="2800" dirty="0" smtClean="0">
                <a:latin typeface="Monotype Corsiva" panose="03010101010201010101" pitchFamily="66" charset="0"/>
              </a:rPr>
              <a:t>Юргинском муниципальном районе.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9" y="1574800"/>
            <a:ext cx="3184724" cy="2451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3" y="4229100"/>
            <a:ext cx="3184724" cy="2451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76" y="1574800"/>
            <a:ext cx="3184724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750" y="1508125"/>
            <a:ext cx="7886700" cy="4351338"/>
          </a:xfrm>
        </p:spPr>
        <p:txBody>
          <a:bodyPr>
            <a:noAutofit/>
          </a:bodyPr>
          <a:lstStyle/>
          <a:p>
            <a:r>
              <a:rPr lang="ru-RU" sz="2500" dirty="0">
                <a:latin typeface="Monotype Corsiva" panose="03010101010201010101" pitchFamily="66" charset="0"/>
              </a:rPr>
              <a:t>Таким образом, </a:t>
            </a:r>
            <a:r>
              <a:rPr lang="ru-RU" sz="2500" dirty="0">
                <a:solidFill>
                  <a:prstClr val="black"/>
                </a:solidFill>
                <a:latin typeface="Monotype Corsiva" panose="03010101010201010101" pitchFamily="66" charset="0"/>
              </a:rPr>
              <a:t>волонтеры культуры «Твоя параллель» </a:t>
            </a:r>
            <a:r>
              <a:rPr lang="ru-RU" sz="2500" dirty="0" smtClean="0">
                <a:latin typeface="Monotype Corsiva" panose="03010101010201010101" pitchFamily="66" charset="0"/>
              </a:rPr>
              <a:t>за </a:t>
            </a:r>
            <a:r>
              <a:rPr lang="ru-RU" sz="2500" dirty="0">
                <a:latin typeface="Monotype Corsiva" panose="03010101010201010101" pitchFamily="66" charset="0"/>
              </a:rPr>
              <a:t>период с 2019 по </a:t>
            </a:r>
            <a:r>
              <a:rPr lang="ru-RU" sz="2500" dirty="0" smtClean="0">
                <a:latin typeface="Monotype Corsiva" panose="03010101010201010101" pitchFamily="66" charset="0"/>
              </a:rPr>
              <a:t>2022 </a:t>
            </a:r>
            <a:r>
              <a:rPr lang="ru-RU" sz="2500" dirty="0">
                <a:latin typeface="Monotype Corsiva" panose="03010101010201010101" pitchFamily="66" charset="0"/>
              </a:rPr>
              <a:t>годы в программе </a:t>
            </a:r>
            <a:r>
              <a:rPr lang="ru-RU" sz="2500" dirty="0" smtClean="0">
                <a:latin typeface="Monotype Corsiva" panose="03010101010201010101" pitchFamily="66" charset="0"/>
              </a:rPr>
              <a:t>«Волонтеры культуры» примяли </a:t>
            </a:r>
            <a:r>
              <a:rPr lang="ru-RU" sz="2500" dirty="0">
                <a:latin typeface="Monotype Corsiva" panose="03010101010201010101" pitchFamily="66" charset="0"/>
              </a:rPr>
              <a:t>участие </a:t>
            </a:r>
            <a:r>
              <a:rPr lang="ru-RU" sz="2500" dirty="0" smtClean="0">
                <a:latin typeface="Monotype Corsiva" panose="03010101010201010101" pitchFamily="66" charset="0"/>
              </a:rPr>
              <a:t>272 </a:t>
            </a:r>
            <a:r>
              <a:rPr lang="ru-RU" sz="2500" dirty="0" smtClean="0">
                <a:latin typeface="Monotype Corsiva" panose="03010101010201010101" pitchFamily="66" charset="0"/>
              </a:rPr>
              <a:t>добровольца. </a:t>
            </a:r>
            <a:r>
              <a:rPr lang="ru-RU" sz="2500" dirty="0" smtClean="0">
                <a:latin typeface="Monotype Corsiva" panose="03010101010201010101" pitchFamily="66" charset="0"/>
              </a:rPr>
              <a:t>В 2023 году б</a:t>
            </a:r>
            <a:r>
              <a:rPr lang="ru-RU" sz="2500" dirty="0" smtClean="0">
                <a:latin typeface="Monotype Corsiva" panose="03010101010201010101" pitchFamily="66" charset="0"/>
              </a:rPr>
              <a:t>удет </a:t>
            </a:r>
            <a:r>
              <a:rPr lang="ru-RU" sz="2500" dirty="0">
                <a:latin typeface="Monotype Corsiva" panose="03010101010201010101" pitchFamily="66" charset="0"/>
              </a:rPr>
              <a:t>сформирован </a:t>
            </a:r>
            <a:r>
              <a:rPr lang="ru-RU" sz="2500" dirty="0" smtClean="0">
                <a:latin typeface="Monotype Corsiva" panose="03010101010201010101" pitchFamily="66" charset="0"/>
              </a:rPr>
              <a:t>штаб</a:t>
            </a:r>
            <a:r>
              <a:rPr lang="ru-RU" sz="2500" dirty="0" smtClean="0">
                <a:latin typeface="Monotype Corsiva" panose="03010101010201010101" pitchFamily="66" charset="0"/>
              </a:rPr>
              <a:t> </a:t>
            </a:r>
            <a:r>
              <a:rPr lang="ru-RU" sz="2500" dirty="0">
                <a:latin typeface="Monotype Corsiva" panose="03010101010201010101" pitchFamily="66" charset="0"/>
              </a:rPr>
              <a:t>добровольчества в сфере сохранения культурного наследия в масштабах </a:t>
            </a:r>
            <a:r>
              <a:rPr lang="ru-RU" sz="2500" dirty="0" smtClean="0">
                <a:latin typeface="Monotype Corsiva" panose="03010101010201010101" pitchFamily="66" charset="0"/>
              </a:rPr>
              <a:t>Юргинского муниципального района</a:t>
            </a:r>
            <a:r>
              <a:rPr lang="ru-RU" sz="2500" dirty="0" smtClean="0">
                <a:latin typeface="Monotype Corsiva" panose="03010101010201010101" pitchFamily="66" charset="0"/>
              </a:rPr>
              <a:t>, </a:t>
            </a:r>
            <a:r>
              <a:rPr lang="ru-RU" sz="2500" dirty="0">
                <a:latin typeface="Monotype Corsiva" panose="03010101010201010101" pitchFamily="66" charset="0"/>
              </a:rPr>
              <a:t>а также отработаны альтернативные механизмы вовлечения в культурный и хозяйственный обороты объектов культурного наследия.</a:t>
            </a:r>
          </a:p>
          <a:p>
            <a:r>
              <a:rPr lang="ru-RU" sz="2500" dirty="0">
                <a:latin typeface="Monotype Corsiva" panose="03010101010201010101" pitchFamily="66" charset="0"/>
              </a:rPr>
              <a:t>Одним из таких механизмов, который на данный момент разработан и находится на стадии запуска, является база данных «Волонтеры в культуре», включающая в себя количество добровольцев, мероприятий, в которых они примут участие, а также объектов культурного наследия, в сохранении которых добровольцы оказали содействие.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363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Контакты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500" dirty="0" smtClean="0">
                <a:latin typeface="Monotype Corsiva" panose="03010101010201010101" pitchFamily="66" charset="0"/>
              </a:rPr>
              <a:t>Волонтеры культуры «Твоя параллель».</a:t>
            </a:r>
            <a:endParaRPr lang="ru-RU" sz="2500" dirty="0">
              <a:latin typeface="Monotype Corsiva" panose="03010101010201010101" pitchFamily="66" charset="0"/>
            </a:endParaRPr>
          </a:p>
          <a:p>
            <a:r>
              <a:rPr lang="ru-RU" sz="2500" dirty="0">
                <a:latin typeface="Monotype Corsiva" panose="03010101010201010101" pitchFamily="66" charset="0"/>
              </a:rPr>
              <a:t>АУ «Центр культуры и досуга Юргинского муниципального района» Тюменская область, </a:t>
            </a:r>
            <a:r>
              <a:rPr lang="ru-RU" sz="2500" dirty="0" err="1">
                <a:latin typeface="Monotype Corsiva" panose="03010101010201010101" pitchFamily="66" charset="0"/>
              </a:rPr>
              <a:t>Юргинский</a:t>
            </a:r>
            <a:r>
              <a:rPr lang="ru-RU" sz="2500" dirty="0">
                <a:latin typeface="Monotype Corsiva" panose="03010101010201010101" pitchFamily="66" charset="0"/>
              </a:rPr>
              <a:t> район, село Юргинское, улица Ленина </a:t>
            </a:r>
            <a:r>
              <a:rPr lang="ru-RU" sz="2500" dirty="0" smtClean="0">
                <a:latin typeface="Monotype Corsiva" panose="03010101010201010101" pitchFamily="66" charset="0"/>
              </a:rPr>
              <a:t>70.</a:t>
            </a:r>
            <a:endParaRPr lang="ru-RU" sz="2500" dirty="0">
              <a:latin typeface="Monotype Corsiva" panose="03010101010201010101" pitchFamily="66" charset="0"/>
            </a:endParaRPr>
          </a:p>
          <a:p>
            <a:r>
              <a:rPr lang="ru-RU" sz="2500" dirty="0">
                <a:latin typeface="Monotype Corsiva" panose="03010101010201010101" pitchFamily="66" charset="0"/>
              </a:rPr>
              <a:t> Тел. </a:t>
            </a:r>
            <a:r>
              <a:rPr lang="ru-RU" sz="2500" dirty="0" smtClean="0">
                <a:latin typeface="Monotype Corsiva" panose="03010101010201010101" pitchFamily="66" charset="0"/>
              </a:rPr>
              <a:t>8(34543)-2-31-84</a:t>
            </a:r>
            <a:endParaRPr lang="ru-RU" sz="2500" dirty="0">
              <a:latin typeface="Monotype Corsiva" panose="03010101010201010101" pitchFamily="66" charset="0"/>
            </a:endParaRPr>
          </a:p>
          <a:p>
            <a:r>
              <a:rPr lang="en-US" sz="2500" dirty="0" smtClean="0">
                <a:latin typeface="Monotype Corsiva" panose="03010101010201010101" pitchFamily="66" charset="0"/>
                <a:hlinkClick r:id="rId2"/>
              </a:rPr>
              <a:t>centrkultura@list.ru</a:t>
            </a:r>
            <a:r>
              <a:rPr lang="ru-RU" sz="2500" dirty="0" smtClean="0">
                <a:latin typeface="Monotype Corsiva" panose="03010101010201010101" pitchFamily="66" charset="0"/>
                <a:hlinkClick r:id="rId2"/>
              </a:rPr>
              <a:t>   </a:t>
            </a:r>
            <a:r>
              <a:rPr lang="en-US" sz="2500" dirty="0" smtClean="0">
                <a:latin typeface="Monotype Corsiva" panose="03010101010201010101" pitchFamily="66" charset="0"/>
                <a:hlinkClick r:id="rId2"/>
              </a:rPr>
              <a:t>rdkkolos@bk.ru</a:t>
            </a:r>
            <a:endParaRPr lang="ru-RU" sz="2500" dirty="0">
              <a:latin typeface="Monotype Corsiva" panose="03010101010201010101" pitchFamily="66" charset="0"/>
            </a:endParaRPr>
          </a:p>
          <a:p>
            <a:r>
              <a:rPr lang="ru-RU" sz="2500" dirty="0">
                <a:latin typeface="Monotype Corsiva" panose="03010101010201010101" pitchFamily="66" charset="0"/>
              </a:rPr>
              <a:t>Регистрируйся на сайте: </a:t>
            </a:r>
            <a:r>
              <a:rPr lang="en-US" sz="2500" dirty="0">
                <a:latin typeface="Monotype Corsiva" panose="03010101010201010101" pitchFamily="66" charset="0"/>
                <a:hlinkClick r:id="rId3"/>
              </a:rPr>
              <a:t>https://dobro.ru/</a:t>
            </a:r>
            <a:endParaRPr lang="ru-RU" sz="25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304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Тема Office</vt:lpstr>
      <vt:lpstr>ВОЛОНТЕРЫ КУЛЬТУРЫ «Твоя параллель»</vt:lpstr>
      <vt:lpstr>Волонтеры культуры</vt:lpstr>
      <vt:lpstr>Миссия движения</vt:lpstr>
      <vt:lpstr>КАК ВОЗНИКЛО ДВИЖЕНИЕ?</vt:lpstr>
      <vt:lpstr>НАПРАВЛЕНИЯ ДЕЯТЕЛЬНОСТИ ДВИЖЕНИЯ</vt:lpstr>
      <vt:lpstr>Презентация PowerPoint</vt:lpstr>
      <vt:lpstr>Презентация PowerPoint</vt:lpstr>
      <vt:lpstr>Контакты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110</cp:revision>
  <dcterms:created xsi:type="dcterms:W3CDTF">2014-11-21T11:00:06Z</dcterms:created>
  <dcterms:modified xsi:type="dcterms:W3CDTF">2023-02-10T08:40:11Z</dcterms:modified>
</cp:coreProperties>
</file>