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302" r:id="rId3"/>
    <p:sldId id="314" r:id="rId4"/>
    <p:sldId id="313" r:id="rId5"/>
    <p:sldId id="258" r:id="rId6"/>
    <p:sldId id="304" r:id="rId7"/>
    <p:sldId id="268" r:id="rId8"/>
    <p:sldId id="303" r:id="rId9"/>
    <p:sldId id="305" r:id="rId10"/>
  </p:sldIdLst>
  <p:sldSz cx="12192000" cy="686435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58FAE0-C1F6-4B6D-8CF6-D0FB8453AA28}">
          <p14:sldIdLst>
            <p14:sldId id="301"/>
            <p14:sldId id="302"/>
            <p14:sldId id="314"/>
            <p14:sldId id="313"/>
            <p14:sldId id="258"/>
            <p14:sldId id="304"/>
            <p14:sldId id="268"/>
            <p14:sldId id="303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293" autoAdjust="0"/>
    <p:restoredTop sz="86457" autoAdjust="0"/>
  </p:normalViewPr>
  <p:slideViewPr>
    <p:cSldViewPr>
      <p:cViewPr>
        <p:scale>
          <a:sx n="70" d="100"/>
          <a:sy n="70" d="100"/>
        </p:scale>
        <p:origin x="-754" y="-47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031"/>
          </a:xfrm>
          <a:prstGeom prst="rect">
            <a:avLst/>
          </a:prstGeom>
        </p:spPr>
        <p:txBody>
          <a:bodyPr vert="horz" lIns="80257" tIns="40128" rIns="80257" bIns="4012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46" y="0"/>
            <a:ext cx="2945659" cy="496031"/>
          </a:xfrm>
          <a:prstGeom prst="rect">
            <a:avLst/>
          </a:prstGeom>
        </p:spPr>
        <p:txBody>
          <a:bodyPr vert="horz" lIns="80257" tIns="40128" rIns="80257" bIns="40128" rtlCol="0"/>
          <a:lstStyle>
            <a:lvl1pPr algn="r">
              <a:defRPr sz="1100"/>
            </a:lvl1pPr>
          </a:lstStyle>
          <a:p>
            <a:fld id="{E22F88E6-C43C-496E-9368-B5C00E76461B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486"/>
            <a:ext cx="2945659" cy="496031"/>
          </a:xfrm>
          <a:prstGeom prst="rect">
            <a:avLst/>
          </a:prstGeom>
        </p:spPr>
        <p:txBody>
          <a:bodyPr vert="horz" lIns="80257" tIns="40128" rIns="80257" bIns="4012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46" y="9431486"/>
            <a:ext cx="2945659" cy="496031"/>
          </a:xfrm>
          <a:prstGeom prst="rect">
            <a:avLst/>
          </a:prstGeom>
        </p:spPr>
        <p:txBody>
          <a:bodyPr vert="horz" lIns="80257" tIns="40128" rIns="80257" bIns="40128" rtlCol="0" anchor="b"/>
          <a:lstStyle>
            <a:lvl1pPr algn="r">
              <a:defRPr sz="1100"/>
            </a:lvl1pPr>
          </a:lstStyle>
          <a:p>
            <a:fld id="{4CEBF654-329A-4F71-8552-5BB14DB1E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5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031"/>
          </a:xfrm>
          <a:prstGeom prst="rect">
            <a:avLst/>
          </a:prstGeom>
        </p:spPr>
        <p:txBody>
          <a:bodyPr vert="horz" lIns="80257" tIns="40128" rIns="80257" bIns="4012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031"/>
          </a:xfrm>
          <a:prstGeom prst="rect">
            <a:avLst/>
          </a:prstGeom>
        </p:spPr>
        <p:txBody>
          <a:bodyPr vert="horz" lIns="80257" tIns="40128" rIns="80257" bIns="40128" rtlCol="0"/>
          <a:lstStyle>
            <a:lvl1pPr algn="r">
              <a:defRPr sz="1100"/>
            </a:lvl1pPr>
          </a:lstStyle>
          <a:p>
            <a:fld id="{330116F3-596F-425A-98AC-48E8F6AAA9C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16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57" tIns="40128" rIns="80257" bIns="401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892"/>
            <a:ext cx="5438140" cy="4468875"/>
          </a:xfrm>
          <a:prstGeom prst="rect">
            <a:avLst/>
          </a:prstGeom>
        </p:spPr>
        <p:txBody>
          <a:bodyPr vert="horz" lIns="80257" tIns="40128" rIns="80257" bIns="4012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486"/>
            <a:ext cx="2945659" cy="496031"/>
          </a:xfrm>
          <a:prstGeom prst="rect">
            <a:avLst/>
          </a:prstGeom>
        </p:spPr>
        <p:txBody>
          <a:bodyPr vert="horz" lIns="80257" tIns="40128" rIns="80257" bIns="4012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31486"/>
            <a:ext cx="2945659" cy="496031"/>
          </a:xfrm>
          <a:prstGeom prst="rect">
            <a:avLst/>
          </a:prstGeom>
        </p:spPr>
        <p:txBody>
          <a:bodyPr vert="horz" lIns="80257" tIns="40128" rIns="80257" bIns="40128" rtlCol="0" anchor="b"/>
          <a:lstStyle>
            <a:lvl1pPr algn="r">
              <a:defRPr sz="1100"/>
            </a:lvl1pPr>
          </a:lstStyle>
          <a:p>
            <a:fld id="{AEF74FC0-A654-4418-A960-6F0EAA0F0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2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7948"/>
            <a:ext cx="10363200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4036"/>
            <a:ext cx="8534400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8800"/>
            <a:ext cx="5303520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8800"/>
            <a:ext cx="5303520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833" y="361314"/>
            <a:ext cx="1053033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7536" y="1685670"/>
            <a:ext cx="10256926" cy="2382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83845"/>
            <a:ext cx="390144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79" y="4194175"/>
            <a:ext cx="10968842" cy="132678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tserrat" panose="00000800000000000000"/>
              </a:rPr>
              <a:t>РАЗВИТИЕ ДОБРОВОЛЬЧЕСКОЙ (ВОЛОНТЕРСКОЙ) ДЕЯТЕЛЬНОСТИ </a:t>
            </a:r>
            <a:r>
              <a:rPr lang="ru-RU" dirty="0" smtClean="0">
                <a:solidFill>
                  <a:srgbClr val="002060"/>
                </a:solidFill>
                <a:latin typeface="Montserrat" panose="00000800000000000000"/>
              </a:rPr>
              <a:t>ГБУ МРМЦ</a:t>
            </a:r>
            <a:r>
              <a:rPr lang="ru-RU" sz="8000" dirty="0">
                <a:solidFill>
                  <a:srgbClr val="002060"/>
                </a:solidFill>
                <a:latin typeface="Montserrat" panose="00000800000000000000"/>
              </a:rPr>
              <a:t/>
            </a:r>
            <a:br>
              <a:rPr lang="ru-RU" sz="8000" dirty="0">
                <a:solidFill>
                  <a:srgbClr val="002060"/>
                </a:solidFill>
                <a:latin typeface="Montserrat" panose="00000800000000000000"/>
              </a:rPr>
            </a:br>
            <a:endParaRPr lang="ru-RU" sz="8000" b="1" dirty="0">
              <a:solidFill>
                <a:srgbClr val="002060"/>
              </a:solidFill>
              <a:latin typeface="Montserrat" panose="00000800000000000000"/>
            </a:endParaRPr>
          </a:p>
        </p:txBody>
      </p:sp>
      <p:pic>
        <p:nvPicPr>
          <p:cNvPr id="18434" name="Picture 2" descr="https://sun9-7.userapi.com/c849428/v849428316/1bab88/MUu3_rUOf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0" y="12798"/>
            <a:ext cx="12178740" cy="3066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2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9784" y="184827"/>
            <a:ext cx="10612216" cy="105477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ru-RU" sz="2000" spc="110" dirty="0" smtClean="0"/>
              <a:t>МЕЖВЕДОМСТВЕННАЯ ПРОГРАММА </a:t>
            </a:r>
            <a:br>
              <a:rPr lang="ru-RU" sz="2000" spc="110" dirty="0" smtClean="0"/>
            </a:br>
            <a:r>
              <a:rPr lang="ru-RU" sz="2000" spc="110" dirty="0" smtClean="0"/>
              <a:t>«РАЗВИТИЕ ДОБРОВОЛЬЧЕСТВА (ВОЛОНТЕРСТВА) </a:t>
            </a:r>
            <a:br>
              <a:rPr lang="ru-RU" sz="2000" spc="110" dirty="0" smtClean="0"/>
            </a:br>
            <a:r>
              <a:rPr lang="ru-RU" sz="2000" spc="110" dirty="0" smtClean="0"/>
              <a:t>В РЕСПУБЛИКЕ МОРДОВИЯ» НА 2019 – 2024 ГОДЫ </a:t>
            </a:r>
            <a:endParaRPr lang="ru-RU" sz="2000" spc="110" dirty="0"/>
          </a:p>
        </p:txBody>
      </p:sp>
      <p:sp>
        <p:nvSpPr>
          <p:cNvPr id="8" name="object 8"/>
          <p:cNvSpPr/>
          <p:nvPr/>
        </p:nvSpPr>
        <p:spPr>
          <a:xfrm>
            <a:off x="0" y="6411467"/>
            <a:ext cx="8562340" cy="129539"/>
          </a:xfrm>
          <a:custGeom>
            <a:avLst/>
            <a:gdLst/>
            <a:ahLst/>
            <a:cxnLst/>
            <a:rect l="l" t="t" r="r" b="b"/>
            <a:pathLst>
              <a:path w="8562340" h="129540">
                <a:moveTo>
                  <a:pt x="8497062" y="0"/>
                </a:moveTo>
                <a:lnTo>
                  <a:pt x="0" y="0"/>
                </a:lnTo>
                <a:lnTo>
                  <a:pt x="0" y="129540"/>
                </a:lnTo>
                <a:lnTo>
                  <a:pt x="8497123" y="129540"/>
                </a:lnTo>
                <a:lnTo>
                  <a:pt x="8522291" y="124461"/>
                </a:lnTo>
                <a:lnTo>
                  <a:pt x="8542877" y="110577"/>
                </a:lnTo>
                <a:lnTo>
                  <a:pt x="8556748" y="89985"/>
                </a:lnTo>
                <a:lnTo>
                  <a:pt x="8561832" y="64769"/>
                </a:lnTo>
                <a:lnTo>
                  <a:pt x="8556748" y="39556"/>
                </a:lnTo>
                <a:lnTo>
                  <a:pt x="8542877" y="18969"/>
                </a:lnTo>
                <a:lnTo>
                  <a:pt x="8522291" y="5089"/>
                </a:lnTo>
                <a:lnTo>
                  <a:pt x="8497062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88490" y="1146586"/>
            <a:ext cx="902335" cy="996950"/>
          </a:xfrm>
          <a:custGeom>
            <a:avLst/>
            <a:gdLst/>
            <a:ahLst/>
            <a:cxnLst/>
            <a:rect l="l" t="t" r="r" b="b"/>
            <a:pathLst>
              <a:path w="902334" h="996950">
                <a:moveTo>
                  <a:pt x="901985" y="0"/>
                </a:moveTo>
                <a:lnTo>
                  <a:pt x="19716" y="882365"/>
                </a:lnTo>
                <a:lnTo>
                  <a:pt x="4929" y="904546"/>
                </a:lnTo>
                <a:lnTo>
                  <a:pt x="0" y="929799"/>
                </a:lnTo>
                <a:lnTo>
                  <a:pt x="4929" y="955052"/>
                </a:lnTo>
                <a:lnTo>
                  <a:pt x="19716" y="977234"/>
                </a:lnTo>
                <a:lnTo>
                  <a:pt x="41898" y="992021"/>
                </a:lnTo>
                <a:lnTo>
                  <a:pt x="67151" y="996950"/>
                </a:lnTo>
                <a:lnTo>
                  <a:pt x="92404" y="992021"/>
                </a:lnTo>
                <a:lnTo>
                  <a:pt x="114585" y="977234"/>
                </a:lnTo>
                <a:lnTo>
                  <a:pt x="901985" y="189920"/>
                </a:lnTo>
                <a:lnTo>
                  <a:pt x="901985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94715"/>
            <a:ext cx="1338580" cy="317500"/>
          </a:xfrm>
          <a:custGeom>
            <a:avLst/>
            <a:gdLst/>
            <a:ahLst/>
            <a:cxnLst/>
            <a:rect l="l" t="t" r="r" b="b"/>
            <a:pathLst>
              <a:path w="1338580" h="317500">
                <a:moveTo>
                  <a:pt x="1179576" y="0"/>
                </a:moveTo>
                <a:lnTo>
                  <a:pt x="0" y="0"/>
                </a:lnTo>
                <a:lnTo>
                  <a:pt x="0" y="316992"/>
                </a:lnTo>
                <a:lnTo>
                  <a:pt x="1179576" y="316992"/>
                </a:lnTo>
                <a:lnTo>
                  <a:pt x="1229675" y="308908"/>
                </a:lnTo>
                <a:lnTo>
                  <a:pt x="1273184" y="286402"/>
                </a:lnTo>
                <a:lnTo>
                  <a:pt x="1307493" y="252087"/>
                </a:lnTo>
                <a:lnTo>
                  <a:pt x="1329992" y="208580"/>
                </a:lnTo>
                <a:lnTo>
                  <a:pt x="1338072" y="158496"/>
                </a:lnTo>
                <a:lnTo>
                  <a:pt x="1329992" y="108411"/>
                </a:lnTo>
                <a:lnTo>
                  <a:pt x="1307493" y="64904"/>
                </a:lnTo>
                <a:lnTo>
                  <a:pt x="1273184" y="30589"/>
                </a:lnTo>
                <a:lnTo>
                  <a:pt x="1229675" y="8083"/>
                </a:lnTo>
                <a:lnTo>
                  <a:pt x="1179576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786" y="4126124"/>
            <a:ext cx="467868" cy="5852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786" y="5184775"/>
            <a:ext cx="609600" cy="6111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968" y="1499626"/>
            <a:ext cx="632460" cy="6324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734" y="2395355"/>
            <a:ext cx="566927" cy="6141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52116" y="1631190"/>
            <a:ext cx="9977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инфраструктуры ресурсных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центров добровольчества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 Республике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Мордовия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27048" y="2517775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Вовлечение граждан Республики Мордовия в волонтерскую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деятельность;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27048" y="3269218"/>
            <a:ext cx="556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и проведение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обучающих программ;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4" y="3238148"/>
            <a:ext cx="675973" cy="54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27048" y="4065008"/>
            <a:ext cx="976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престижа добровольчества (волонтерства) в рамках реализации мотивационной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программы;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27048" y="5184775"/>
            <a:ext cx="10212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уровня развития добровольчества (волонтерства) в Республике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Мордовия.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782" y="1493493"/>
            <a:ext cx="3054096" cy="287261"/>
          </a:xfrm>
          <a:prstGeom prst="rect">
            <a:avLst/>
          </a:prstGeom>
        </p:spPr>
        <p:txBody>
          <a:bodyPr vert="horz" wrap="square" lIns="0" tIns="10163" rIns="0" bIns="0" rtlCol="0">
            <a:spAutoFit/>
          </a:bodyPr>
          <a:lstStyle/>
          <a:p>
            <a:pPr marL="10163" marR="4065" algn="r">
              <a:lnSpc>
                <a:spcPct val="100499"/>
              </a:lnSpc>
              <a:spcBef>
                <a:spcPts val="80"/>
              </a:spcBef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социальное 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6001" y="1526262"/>
            <a:ext cx="2809748" cy="288800"/>
          </a:xfrm>
          <a:prstGeom prst="rect">
            <a:avLst/>
          </a:prstGeom>
        </p:spPr>
        <p:txBody>
          <a:bodyPr vert="horz" wrap="square" lIns="0" tIns="11687" rIns="0" bIns="0" rtlCol="0">
            <a:spAutoFit/>
          </a:bodyPr>
          <a:lstStyle/>
          <a:p>
            <a:pPr marL="10163" marR="4065">
              <a:lnSpc>
                <a:spcPct val="100499"/>
              </a:lnSpc>
              <a:spcBef>
                <a:spcPts val="80"/>
              </a:spcBef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медицинское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3523" y="2598770"/>
            <a:ext cx="2939796" cy="287261"/>
          </a:xfrm>
          <a:prstGeom prst="rect">
            <a:avLst/>
          </a:prstGeom>
        </p:spPr>
        <p:txBody>
          <a:bodyPr vert="horz" wrap="square" lIns="0" tIns="10163" rIns="0" bIns="0" rtlCol="0">
            <a:spAutoFit/>
          </a:bodyPr>
          <a:lstStyle/>
          <a:p>
            <a:pPr marL="10163" marR="4065">
              <a:lnSpc>
                <a:spcPct val="100499"/>
              </a:lnSpc>
              <a:spcBef>
                <a:spcPts val="80"/>
              </a:spcBef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экологическое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2987" y="4117253"/>
            <a:ext cx="2880868" cy="288287"/>
          </a:xfrm>
          <a:prstGeom prst="rect">
            <a:avLst/>
          </a:prstGeom>
        </p:spPr>
        <p:txBody>
          <a:bodyPr vert="horz" wrap="square" lIns="0" tIns="11179" rIns="0" bIns="0" rtlCol="0">
            <a:spAutoFit/>
          </a:bodyPr>
          <a:lstStyle/>
          <a:p>
            <a:pPr marL="10163" marR="4065">
              <a:lnSpc>
                <a:spcPct val="100499"/>
              </a:lnSpc>
              <a:spcBef>
                <a:spcPts val="80"/>
              </a:spcBef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спортивное</a:t>
            </a:r>
            <a:endParaRPr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043288" y="3874951"/>
            <a:ext cx="1146556" cy="1900662"/>
            <a:chOff x="13804109" y="4839208"/>
            <a:chExt cx="1433195" cy="2373630"/>
          </a:xfrm>
        </p:grpSpPr>
        <p:sp>
          <p:nvSpPr>
            <p:cNvPr id="11" name="object 11"/>
            <p:cNvSpPr/>
            <p:nvPr/>
          </p:nvSpPr>
          <p:spPr>
            <a:xfrm>
              <a:off x="13804109" y="5426888"/>
              <a:ext cx="1433195" cy="1734185"/>
            </a:xfrm>
            <a:custGeom>
              <a:avLst/>
              <a:gdLst/>
              <a:ahLst/>
              <a:cxnLst/>
              <a:rect l="l" t="t" r="r" b="b"/>
              <a:pathLst>
                <a:path w="1433194" h="1734184">
                  <a:moveTo>
                    <a:pt x="1432842" y="0"/>
                  </a:moveTo>
                  <a:lnTo>
                    <a:pt x="61115" y="1371675"/>
                  </a:lnTo>
                  <a:lnTo>
                    <a:pt x="30557" y="1410189"/>
                  </a:lnTo>
                  <a:lnTo>
                    <a:pt x="10185" y="1453224"/>
                  </a:lnTo>
                  <a:lnTo>
                    <a:pt x="0" y="1498971"/>
                  </a:lnTo>
                  <a:lnTo>
                    <a:pt x="0" y="1545623"/>
                  </a:lnTo>
                  <a:lnTo>
                    <a:pt x="10185" y="1591370"/>
                  </a:lnTo>
                  <a:lnTo>
                    <a:pt x="30557" y="1634405"/>
                  </a:lnTo>
                  <a:lnTo>
                    <a:pt x="61115" y="1672919"/>
                  </a:lnTo>
                  <a:lnTo>
                    <a:pt x="99629" y="1703477"/>
                  </a:lnTo>
                  <a:lnTo>
                    <a:pt x="142664" y="1723849"/>
                  </a:lnTo>
                  <a:lnTo>
                    <a:pt x="188411" y="1734035"/>
                  </a:lnTo>
                  <a:lnTo>
                    <a:pt x="235063" y="1734035"/>
                  </a:lnTo>
                  <a:lnTo>
                    <a:pt x="280810" y="1723849"/>
                  </a:lnTo>
                  <a:lnTo>
                    <a:pt x="323845" y="1703477"/>
                  </a:lnTo>
                  <a:lnTo>
                    <a:pt x="362359" y="1672919"/>
                  </a:lnTo>
                  <a:lnTo>
                    <a:pt x="1432842" y="602476"/>
                  </a:lnTo>
                  <a:lnTo>
                    <a:pt x="1432842" y="0"/>
                  </a:lnTo>
                  <a:close/>
                </a:path>
              </a:pathLst>
            </a:custGeom>
            <a:solidFill>
              <a:srgbClr val="2A3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33055" y="4839220"/>
              <a:ext cx="704215" cy="2373630"/>
            </a:xfrm>
            <a:custGeom>
              <a:avLst/>
              <a:gdLst/>
              <a:ahLst/>
              <a:cxnLst/>
              <a:rect l="l" t="t" r="r" b="b"/>
              <a:pathLst>
                <a:path w="704215" h="2373629">
                  <a:moveTo>
                    <a:pt x="703897" y="1526413"/>
                  </a:moveTo>
                  <a:lnTo>
                    <a:pt x="550227" y="1680070"/>
                  </a:lnTo>
                  <a:lnTo>
                    <a:pt x="517499" y="1716836"/>
                  </a:lnTo>
                  <a:lnTo>
                    <a:pt x="489800" y="1756270"/>
                  </a:lnTo>
                  <a:lnTo>
                    <a:pt x="467144" y="1797939"/>
                  </a:lnTo>
                  <a:lnTo>
                    <a:pt x="449529" y="1841398"/>
                  </a:lnTo>
                  <a:lnTo>
                    <a:pt x="436943" y="1886191"/>
                  </a:lnTo>
                  <a:lnTo>
                    <a:pt x="429387" y="1931885"/>
                  </a:lnTo>
                  <a:lnTo>
                    <a:pt x="426872" y="1978012"/>
                  </a:lnTo>
                  <a:lnTo>
                    <a:pt x="429387" y="2024151"/>
                  </a:lnTo>
                  <a:lnTo>
                    <a:pt x="436943" y="2069846"/>
                  </a:lnTo>
                  <a:lnTo>
                    <a:pt x="449529" y="2114639"/>
                  </a:lnTo>
                  <a:lnTo>
                    <a:pt x="467144" y="2158098"/>
                  </a:lnTo>
                  <a:lnTo>
                    <a:pt x="489800" y="2199767"/>
                  </a:lnTo>
                  <a:lnTo>
                    <a:pt x="517499" y="2239200"/>
                  </a:lnTo>
                  <a:lnTo>
                    <a:pt x="550227" y="2275954"/>
                  </a:lnTo>
                  <a:lnTo>
                    <a:pt x="586981" y="2308707"/>
                  </a:lnTo>
                  <a:lnTo>
                    <a:pt x="626427" y="2336419"/>
                  </a:lnTo>
                  <a:lnTo>
                    <a:pt x="668096" y="2359101"/>
                  </a:lnTo>
                  <a:lnTo>
                    <a:pt x="703897" y="2373617"/>
                  </a:lnTo>
                  <a:lnTo>
                    <a:pt x="703897" y="1526413"/>
                  </a:lnTo>
                  <a:close/>
                </a:path>
                <a:path w="704215" h="2373629">
                  <a:moveTo>
                    <a:pt x="703897" y="0"/>
                  </a:moveTo>
                  <a:lnTo>
                    <a:pt x="30289" y="673595"/>
                  </a:lnTo>
                  <a:lnTo>
                    <a:pt x="7569" y="707898"/>
                  </a:lnTo>
                  <a:lnTo>
                    <a:pt x="0" y="746874"/>
                  </a:lnTo>
                  <a:lnTo>
                    <a:pt x="7569" y="785863"/>
                  </a:lnTo>
                  <a:lnTo>
                    <a:pt x="30289" y="820153"/>
                  </a:lnTo>
                  <a:lnTo>
                    <a:pt x="64579" y="842873"/>
                  </a:lnTo>
                  <a:lnTo>
                    <a:pt x="103568" y="850442"/>
                  </a:lnTo>
                  <a:lnTo>
                    <a:pt x="142544" y="842873"/>
                  </a:lnTo>
                  <a:lnTo>
                    <a:pt x="176847" y="820153"/>
                  </a:lnTo>
                  <a:lnTo>
                    <a:pt x="703897" y="293116"/>
                  </a:lnTo>
                  <a:lnTo>
                    <a:pt x="703897" y="0"/>
                  </a:lnTo>
                  <a:close/>
                </a:path>
              </a:pathLst>
            </a:custGeom>
            <a:solidFill>
              <a:srgbClr val="D30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528299" y="1871272"/>
            <a:ext cx="661415" cy="864400"/>
          </a:xfrm>
          <a:custGeom>
            <a:avLst/>
            <a:gdLst/>
            <a:ahLst/>
            <a:cxnLst/>
            <a:rect l="l" t="t" r="r" b="b"/>
            <a:pathLst>
              <a:path w="826769" h="1079500">
                <a:moveTo>
                  <a:pt x="826579" y="0"/>
                </a:moveTo>
                <a:lnTo>
                  <a:pt x="52387" y="774192"/>
                </a:lnTo>
                <a:lnTo>
                  <a:pt x="23283" y="812324"/>
                </a:lnTo>
                <a:lnTo>
                  <a:pt x="5820" y="855269"/>
                </a:lnTo>
                <a:lnTo>
                  <a:pt x="0" y="900620"/>
                </a:lnTo>
                <a:lnTo>
                  <a:pt x="5820" y="945971"/>
                </a:lnTo>
                <a:lnTo>
                  <a:pt x="23283" y="988916"/>
                </a:lnTo>
                <a:lnTo>
                  <a:pt x="52387" y="1027049"/>
                </a:lnTo>
                <a:lnTo>
                  <a:pt x="90466" y="1056100"/>
                </a:lnTo>
                <a:lnTo>
                  <a:pt x="133375" y="1073531"/>
                </a:lnTo>
                <a:lnTo>
                  <a:pt x="178704" y="1079341"/>
                </a:lnTo>
                <a:lnTo>
                  <a:pt x="224044" y="1073531"/>
                </a:lnTo>
                <a:lnTo>
                  <a:pt x="266985" y="1056100"/>
                </a:lnTo>
                <a:lnTo>
                  <a:pt x="305117" y="1027049"/>
                </a:lnTo>
                <a:lnTo>
                  <a:pt x="826579" y="505587"/>
                </a:lnTo>
                <a:lnTo>
                  <a:pt x="826579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9124" y="2402929"/>
            <a:ext cx="1533753" cy="218682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450995" y="1393545"/>
            <a:ext cx="630428" cy="610164"/>
            <a:chOff x="4620767" y="1144524"/>
            <a:chExt cx="788035" cy="762000"/>
          </a:xfrm>
        </p:grpSpPr>
        <p:sp>
          <p:nvSpPr>
            <p:cNvPr id="16" name="object 16"/>
            <p:cNvSpPr/>
            <p:nvPr/>
          </p:nvSpPr>
          <p:spPr>
            <a:xfrm>
              <a:off x="4626863" y="1150620"/>
              <a:ext cx="775970" cy="749935"/>
            </a:xfrm>
            <a:custGeom>
              <a:avLst/>
              <a:gdLst/>
              <a:ahLst/>
              <a:cxnLst/>
              <a:rect l="l" t="t" r="r" b="b"/>
              <a:pathLst>
                <a:path w="775970" h="749935">
                  <a:moveTo>
                    <a:pt x="0" y="374903"/>
                  </a:moveTo>
                  <a:lnTo>
                    <a:pt x="3021" y="327885"/>
                  </a:lnTo>
                  <a:lnTo>
                    <a:pt x="11843" y="282607"/>
                  </a:lnTo>
                  <a:lnTo>
                    <a:pt x="26102" y="239421"/>
                  </a:lnTo>
                  <a:lnTo>
                    <a:pt x="45435" y="198679"/>
                  </a:lnTo>
                  <a:lnTo>
                    <a:pt x="69480" y="160732"/>
                  </a:lnTo>
                  <a:lnTo>
                    <a:pt x="97872" y="125932"/>
                  </a:lnTo>
                  <a:lnTo>
                    <a:pt x="130249" y="94632"/>
                  </a:lnTo>
                  <a:lnTo>
                    <a:pt x="166248" y="67182"/>
                  </a:lnTo>
                  <a:lnTo>
                    <a:pt x="205505" y="43934"/>
                  </a:lnTo>
                  <a:lnTo>
                    <a:pt x="247658" y="25240"/>
                  </a:lnTo>
                  <a:lnTo>
                    <a:pt x="292343" y="11452"/>
                  </a:lnTo>
                  <a:lnTo>
                    <a:pt x="339197" y="2921"/>
                  </a:lnTo>
                  <a:lnTo>
                    <a:pt x="387858" y="0"/>
                  </a:lnTo>
                  <a:lnTo>
                    <a:pt x="436518" y="2921"/>
                  </a:lnTo>
                  <a:lnTo>
                    <a:pt x="483372" y="11452"/>
                  </a:lnTo>
                  <a:lnTo>
                    <a:pt x="528057" y="25240"/>
                  </a:lnTo>
                  <a:lnTo>
                    <a:pt x="570210" y="43934"/>
                  </a:lnTo>
                  <a:lnTo>
                    <a:pt x="609467" y="67182"/>
                  </a:lnTo>
                  <a:lnTo>
                    <a:pt x="645466" y="94632"/>
                  </a:lnTo>
                  <a:lnTo>
                    <a:pt x="677843" y="125932"/>
                  </a:lnTo>
                  <a:lnTo>
                    <a:pt x="706235" y="160732"/>
                  </a:lnTo>
                  <a:lnTo>
                    <a:pt x="730280" y="198679"/>
                  </a:lnTo>
                  <a:lnTo>
                    <a:pt x="749613" y="239421"/>
                  </a:lnTo>
                  <a:lnTo>
                    <a:pt x="763872" y="282607"/>
                  </a:lnTo>
                  <a:lnTo>
                    <a:pt x="772694" y="327885"/>
                  </a:lnTo>
                  <a:lnTo>
                    <a:pt x="775715" y="374903"/>
                  </a:lnTo>
                  <a:lnTo>
                    <a:pt x="772694" y="421922"/>
                  </a:lnTo>
                  <a:lnTo>
                    <a:pt x="763872" y="467200"/>
                  </a:lnTo>
                  <a:lnTo>
                    <a:pt x="749613" y="510386"/>
                  </a:lnTo>
                  <a:lnTo>
                    <a:pt x="730280" y="551128"/>
                  </a:lnTo>
                  <a:lnTo>
                    <a:pt x="706235" y="589075"/>
                  </a:lnTo>
                  <a:lnTo>
                    <a:pt x="677843" y="623875"/>
                  </a:lnTo>
                  <a:lnTo>
                    <a:pt x="645466" y="655175"/>
                  </a:lnTo>
                  <a:lnTo>
                    <a:pt x="609467" y="682625"/>
                  </a:lnTo>
                  <a:lnTo>
                    <a:pt x="570210" y="705873"/>
                  </a:lnTo>
                  <a:lnTo>
                    <a:pt x="528057" y="724567"/>
                  </a:lnTo>
                  <a:lnTo>
                    <a:pt x="483372" y="738355"/>
                  </a:lnTo>
                  <a:lnTo>
                    <a:pt x="436518" y="746886"/>
                  </a:lnTo>
                  <a:lnTo>
                    <a:pt x="387858" y="749807"/>
                  </a:lnTo>
                  <a:lnTo>
                    <a:pt x="339197" y="746886"/>
                  </a:lnTo>
                  <a:lnTo>
                    <a:pt x="292343" y="738355"/>
                  </a:lnTo>
                  <a:lnTo>
                    <a:pt x="247658" y="724567"/>
                  </a:lnTo>
                  <a:lnTo>
                    <a:pt x="205505" y="705873"/>
                  </a:lnTo>
                  <a:lnTo>
                    <a:pt x="166248" y="682625"/>
                  </a:lnTo>
                  <a:lnTo>
                    <a:pt x="130249" y="655175"/>
                  </a:lnTo>
                  <a:lnTo>
                    <a:pt x="97872" y="623875"/>
                  </a:lnTo>
                  <a:lnTo>
                    <a:pt x="69480" y="589075"/>
                  </a:lnTo>
                  <a:lnTo>
                    <a:pt x="45435" y="551128"/>
                  </a:lnTo>
                  <a:lnTo>
                    <a:pt x="26102" y="510386"/>
                  </a:lnTo>
                  <a:lnTo>
                    <a:pt x="11843" y="467200"/>
                  </a:lnTo>
                  <a:lnTo>
                    <a:pt x="3021" y="421922"/>
                  </a:lnTo>
                  <a:lnTo>
                    <a:pt x="0" y="374903"/>
                  </a:lnTo>
                  <a:close/>
                </a:path>
              </a:pathLst>
            </a:custGeom>
            <a:ln w="12192">
              <a:solidFill>
                <a:srgbClr val="D30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4607" y="1307592"/>
              <a:ext cx="384048" cy="37947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877187" y="3906171"/>
            <a:ext cx="630428" cy="610164"/>
            <a:chOff x="1583436" y="4873752"/>
            <a:chExt cx="788035" cy="762000"/>
          </a:xfrm>
        </p:grpSpPr>
        <p:sp>
          <p:nvSpPr>
            <p:cNvPr id="22" name="object 22"/>
            <p:cNvSpPr/>
            <p:nvPr/>
          </p:nvSpPr>
          <p:spPr>
            <a:xfrm>
              <a:off x="1589532" y="4879848"/>
              <a:ext cx="775970" cy="749935"/>
            </a:xfrm>
            <a:custGeom>
              <a:avLst/>
              <a:gdLst/>
              <a:ahLst/>
              <a:cxnLst/>
              <a:rect l="l" t="t" r="r" b="b"/>
              <a:pathLst>
                <a:path w="775969" h="749935">
                  <a:moveTo>
                    <a:pt x="0" y="374903"/>
                  </a:moveTo>
                  <a:lnTo>
                    <a:pt x="3021" y="327885"/>
                  </a:lnTo>
                  <a:lnTo>
                    <a:pt x="11843" y="282607"/>
                  </a:lnTo>
                  <a:lnTo>
                    <a:pt x="26102" y="239421"/>
                  </a:lnTo>
                  <a:lnTo>
                    <a:pt x="45435" y="198679"/>
                  </a:lnTo>
                  <a:lnTo>
                    <a:pt x="69480" y="160732"/>
                  </a:lnTo>
                  <a:lnTo>
                    <a:pt x="97872" y="125932"/>
                  </a:lnTo>
                  <a:lnTo>
                    <a:pt x="130249" y="94632"/>
                  </a:lnTo>
                  <a:lnTo>
                    <a:pt x="166248" y="67182"/>
                  </a:lnTo>
                  <a:lnTo>
                    <a:pt x="205505" y="43934"/>
                  </a:lnTo>
                  <a:lnTo>
                    <a:pt x="247658" y="25240"/>
                  </a:lnTo>
                  <a:lnTo>
                    <a:pt x="292343" y="11452"/>
                  </a:lnTo>
                  <a:lnTo>
                    <a:pt x="339197" y="2921"/>
                  </a:lnTo>
                  <a:lnTo>
                    <a:pt x="387857" y="0"/>
                  </a:lnTo>
                  <a:lnTo>
                    <a:pt x="436518" y="2921"/>
                  </a:lnTo>
                  <a:lnTo>
                    <a:pt x="483372" y="11452"/>
                  </a:lnTo>
                  <a:lnTo>
                    <a:pt x="528057" y="25240"/>
                  </a:lnTo>
                  <a:lnTo>
                    <a:pt x="570210" y="43934"/>
                  </a:lnTo>
                  <a:lnTo>
                    <a:pt x="609467" y="67182"/>
                  </a:lnTo>
                  <a:lnTo>
                    <a:pt x="645466" y="94632"/>
                  </a:lnTo>
                  <a:lnTo>
                    <a:pt x="677843" y="125932"/>
                  </a:lnTo>
                  <a:lnTo>
                    <a:pt x="706235" y="160732"/>
                  </a:lnTo>
                  <a:lnTo>
                    <a:pt x="730280" y="198679"/>
                  </a:lnTo>
                  <a:lnTo>
                    <a:pt x="749613" y="239421"/>
                  </a:lnTo>
                  <a:lnTo>
                    <a:pt x="763872" y="282607"/>
                  </a:lnTo>
                  <a:lnTo>
                    <a:pt x="772694" y="327885"/>
                  </a:lnTo>
                  <a:lnTo>
                    <a:pt x="775716" y="374903"/>
                  </a:lnTo>
                  <a:lnTo>
                    <a:pt x="772694" y="421922"/>
                  </a:lnTo>
                  <a:lnTo>
                    <a:pt x="763872" y="467200"/>
                  </a:lnTo>
                  <a:lnTo>
                    <a:pt x="749613" y="510386"/>
                  </a:lnTo>
                  <a:lnTo>
                    <a:pt x="730280" y="551128"/>
                  </a:lnTo>
                  <a:lnTo>
                    <a:pt x="706235" y="589075"/>
                  </a:lnTo>
                  <a:lnTo>
                    <a:pt x="677843" y="623875"/>
                  </a:lnTo>
                  <a:lnTo>
                    <a:pt x="645466" y="655175"/>
                  </a:lnTo>
                  <a:lnTo>
                    <a:pt x="609467" y="682625"/>
                  </a:lnTo>
                  <a:lnTo>
                    <a:pt x="570210" y="705873"/>
                  </a:lnTo>
                  <a:lnTo>
                    <a:pt x="528057" y="724567"/>
                  </a:lnTo>
                  <a:lnTo>
                    <a:pt x="483372" y="738355"/>
                  </a:lnTo>
                  <a:lnTo>
                    <a:pt x="436518" y="746886"/>
                  </a:lnTo>
                  <a:lnTo>
                    <a:pt x="387857" y="749807"/>
                  </a:lnTo>
                  <a:lnTo>
                    <a:pt x="339197" y="746886"/>
                  </a:lnTo>
                  <a:lnTo>
                    <a:pt x="292343" y="738355"/>
                  </a:lnTo>
                  <a:lnTo>
                    <a:pt x="247658" y="724567"/>
                  </a:lnTo>
                  <a:lnTo>
                    <a:pt x="205505" y="705873"/>
                  </a:lnTo>
                  <a:lnTo>
                    <a:pt x="166248" y="682625"/>
                  </a:lnTo>
                  <a:lnTo>
                    <a:pt x="130249" y="655175"/>
                  </a:lnTo>
                  <a:lnTo>
                    <a:pt x="97872" y="623875"/>
                  </a:lnTo>
                  <a:lnTo>
                    <a:pt x="69480" y="589075"/>
                  </a:lnTo>
                  <a:lnTo>
                    <a:pt x="45435" y="551128"/>
                  </a:lnTo>
                  <a:lnTo>
                    <a:pt x="26102" y="510386"/>
                  </a:lnTo>
                  <a:lnTo>
                    <a:pt x="11843" y="467200"/>
                  </a:lnTo>
                  <a:lnTo>
                    <a:pt x="3021" y="421922"/>
                  </a:lnTo>
                  <a:lnTo>
                    <a:pt x="0" y="374903"/>
                  </a:lnTo>
                  <a:close/>
                </a:path>
              </a:pathLst>
            </a:custGeom>
            <a:ln w="12192">
              <a:solidFill>
                <a:srgbClr val="D30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7276" y="5036820"/>
              <a:ext cx="384048" cy="37947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749069" y="2492083"/>
            <a:ext cx="630428" cy="610164"/>
            <a:chOff x="4440935" y="6736080"/>
            <a:chExt cx="788035" cy="762000"/>
          </a:xfrm>
        </p:grpSpPr>
        <p:sp>
          <p:nvSpPr>
            <p:cNvPr id="25" name="object 25"/>
            <p:cNvSpPr/>
            <p:nvPr/>
          </p:nvSpPr>
          <p:spPr>
            <a:xfrm>
              <a:off x="4447031" y="6742176"/>
              <a:ext cx="775970" cy="749935"/>
            </a:xfrm>
            <a:custGeom>
              <a:avLst/>
              <a:gdLst/>
              <a:ahLst/>
              <a:cxnLst/>
              <a:rect l="l" t="t" r="r" b="b"/>
              <a:pathLst>
                <a:path w="775970" h="749934">
                  <a:moveTo>
                    <a:pt x="0" y="374903"/>
                  </a:moveTo>
                  <a:lnTo>
                    <a:pt x="3021" y="327885"/>
                  </a:lnTo>
                  <a:lnTo>
                    <a:pt x="11843" y="282607"/>
                  </a:lnTo>
                  <a:lnTo>
                    <a:pt x="26102" y="239421"/>
                  </a:lnTo>
                  <a:lnTo>
                    <a:pt x="45435" y="198679"/>
                  </a:lnTo>
                  <a:lnTo>
                    <a:pt x="69480" y="160732"/>
                  </a:lnTo>
                  <a:lnTo>
                    <a:pt x="97872" y="125932"/>
                  </a:lnTo>
                  <a:lnTo>
                    <a:pt x="130249" y="94632"/>
                  </a:lnTo>
                  <a:lnTo>
                    <a:pt x="166248" y="67182"/>
                  </a:lnTo>
                  <a:lnTo>
                    <a:pt x="205505" y="43934"/>
                  </a:lnTo>
                  <a:lnTo>
                    <a:pt x="247658" y="25240"/>
                  </a:lnTo>
                  <a:lnTo>
                    <a:pt x="292343" y="11452"/>
                  </a:lnTo>
                  <a:lnTo>
                    <a:pt x="339197" y="2921"/>
                  </a:lnTo>
                  <a:lnTo>
                    <a:pt x="387857" y="0"/>
                  </a:lnTo>
                  <a:lnTo>
                    <a:pt x="436518" y="2921"/>
                  </a:lnTo>
                  <a:lnTo>
                    <a:pt x="483372" y="11452"/>
                  </a:lnTo>
                  <a:lnTo>
                    <a:pt x="528057" y="25240"/>
                  </a:lnTo>
                  <a:lnTo>
                    <a:pt x="570210" y="43934"/>
                  </a:lnTo>
                  <a:lnTo>
                    <a:pt x="609467" y="67182"/>
                  </a:lnTo>
                  <a:lnTo>
                    <a:pt x="645466" y="94632"/>
                  </a:lnTo>
                  <a:lnTo>
                    <a:pt x="677843" y="125932"/>
                  </a:lnTo>
                  <a:lnTo>
                    <a:pt x="706235" y="160732"/>
                  </a:lnTo>
                  <a:lnTo>
                    <a:pt x="730280" y="198679"/>
                  </a:lnTo>
                  <a:lnTo>
                    <a:pt x="749613" y="239421"/>
                  </a:lnTo>
                  <a:lnTo>
                    <a:pt x="763872" y="282607"/>
                  </a:lnTo>
                  <a:lnTo>
                    <a:pt x="772694" y="327885"/>
                  </a:lnTo>
                  <a:lnTo>
                    <a:pt x="775715" y="374903"/>
                  </a:lnTo>
                  <a:lnTo>
                    <a:pt x="772694" y="421930"/>
                  </a:lnTo>
                  <a:lnTo>
                    <a:pt x="763872" y="467213"/>
                  </a:lnTo>
                  <a:lnTo>
                    <a:pt x="749613" y="510402"/>
                  </a:lnTo>
                  <a:lnTo>
                    <a:pt x="730280" y="551145"/>
                  </a:lnTo>
                  <a:lnTo>
                    <a:pt x="706235" y="589092"/>
                  </a:lnTo>
                  <a:lnTo>
                    <a:pt x="677843" y="623890"/>
                  </a:lnTo>
                  <a:lnTo>
                    <a:pt x="645466" y="655188"/>
                  </a:lnTo>
                  <a:lnTo>
                    <a:pt x="609467" y="682636"/>
                  </a:lnTo>
                  <a:lnTo>
                    <a:pt x="570210" y="705881"/>
                  </a:lnTo>
                  <a:lnTo>
                    <a:pt x="528057" y="724571"/>
                  </a:lnTo>
                  <a:lnTo>
                    <a:pt x="483372" y="738357"/>
                  </a:lnTo>
                  <a:lnTo>
                    <a:pt x="436518" y="746886"/>
                  </a:lnTo>
                  <a:lnTo>
                    <a:pt x="387857" y="749808"/>
                  </a:lnTo>
                  <a:lnTo>
                    <a:pt x="339197" y="746886"/>
                  </a:lnTo>
                  <a:lnTo>
                    <a:pt x="292343" y="738357"/>
                  </a:lnTo>
                  <a:lnTo>
                    <a:pt x="247658" y="724571"/>
                  </a:lnTo>
                  <a:lnTo>
                    <a:pt x="205505" y="705881"/>
                  </a:lnTo>
                  <a:lnTo>
                    <a:pt x="166248" y="682636"/>
                  </a:lnTo>
                  <a:lnTo>
                    <a:pt x="130249" y="655188"/>
                  </a:lnTo>
                  <a:lnTo>
                    <a:pt x="97872" y="623890"/>
                  </a:lnTo>
                  <a:lnTo>
                    <a:pt x="69480" y="589092"/>
                  </a:lnTo>
                  <a:lnTo>
                    <a:pt x="45435" y="551145"/>
                  </a:lnTo>
                  <a:lnTo>
                    <a:pt x="26102" y="510402"/>
                  </a:lnTo>
                  <a:lnTo>
                    <a:pt x="11843" y="467213"/>
                  </a:lnTo>
                  <a:lnTo>
                    <a:pt x="3021" y="421930"/>
                  </a:lnTo>
                  <a:lnTo>
                    <a:pt x="0" y="374903"/>
                  </a:lnTo>
                  <a:close/>
                </a:path>
              </a:pathLst>
            </a:custGeom>
            <a:ln w="12192">
              <a:solidFill>
                <a:srgbClr val="D30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4775" y="6897624"/>
              <a:ext cx="384048" cy="37947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7681314" y="3956265"/>
            <a:ext cx="630428" cy="610164"/>
            <a:chOff x="9012935" y="5298947"/>
            <a:chExt cx="788035" cy="762000"/>
          </a:xfrm>
        </p:grpSpPr>
        <p:sp>
          <p:nvSpPr>
            <p:cNvPr id="28" name="object 28"/>
            <p:cNvSpPr/>
            <p:nvPr/>
          </p:nvSpPr>
          <p:spPr>
            <a:xfrm>
              <a:off x="9019031" y="5305043"/>
              <a:ext cx="775970" cy="749935"/>
            </a:xfrm>
            <a:custGeom>
              <a:avLst/>
              <a:gdLst/>
              <a:ahLst/>
              <a:cxnLst/>
              <a:rect l="l" t="t" r="r" b="b"/>
              <a:pathLst>
                <a:path w="775970" h="749935">
                  <a:moveTo>
                    <a:pt x="0" y="374904"/>
                  </a:moveTo>
                  <a:lnTo>
                    <a:pt x="3021" y="327885"/>
                  </a:lnTo>
                  <a:lnTo>
                    <a:pt x="11843" y="282607"/>
                  </a:lnTo>
                  <a:lnTo>
                    <a:pt x="26102" y="239421"/>
                  </a:lnTo>
                  <a:lnTo>
                    <a:pt x="45435" y="198679"/>
                  </a:lnTo>
                  <a:lnTo>
                    <a:pt x="69480" y="160732"/>
                  </a:lnTo>
                  <a:lnTo>
                    <a:pt x="97872" y="125932"/>
                  </a:lnTo>
                  <a:lnTo>
                    <a:pt x="130249" y="94632"/>
                  </a:lnTo>
                  <a:lnTo>
                    <a:pt x="166248" y="67182"/>
                  </a:lnTo>
                  <a:lnTo>
                    <a:pt x="205505" y="43934"/>
                  </a:lnTo>
                  <a:lnTo>
                    <a:pt x="247658" y="25240"/>
                  </a:lnTo>
                  <a:lnTo>
                    <a:pt x="292343" y="11452"/>
                  </a:lnTo>
                  <a:lnTo>
                    <a:pt x="339197" y="2921"/>
                  </a:lnTo>
                  <a:lnTo>
                    <a:pt x="387858" y="0"/>
                  </a:lnTo>
                  <a:lnTo>
                    <a:pt x="436518" y="2921"/>
                  </a:lnTo>
                  <a:lnTo>
                    <a:pt x="483372" y="11452"/>
                  </a:lnTo>
                  <a:lnTo>
                    <a:pt x="528057" y="25240"/>
                  </a:lnTo>
                  <a:lnTo>
                    <a:pt x="570210" y="43934"/>
                  </a:lnTo>
                  <a:lnTo>
                    <a:pt x="609467" y="67182"/>
                  </a:lnTo>
                  <a:lnTo>
                    <a:pt x="645466" y="94632"/>
                  </a:lnTo>
                  <a:lnTo>
                    <a:pt x="677843" y="125932"/>
                  </a:lnTo>
                  <a:lnTo>
                    <a:pt x="706235" y="160732"/>
                  </a:lnTo>
                  <a:lnTo>
                    <a:pt x="730280" y="198679"/>
                  </a:lnTo>
                  <a:lnTo>
                    <a:pt x="749613" y="239421"/>
                  </a:lnTo>
                  <a:lnTo>
                    <a:pt x="763872" y="282607"/>
                  </a:lnTo>
                  <a:lnTo>
                    <a:pt x="772694" y="327885"/>
                  </a:lnTo>
                  <a:lnTo>
                    <a:pt x="775716" y="374904"/>
                  </a:lnTo>
                  <a:lnTo>
                    <a:pt x="772694" y="421922"/>
                  </a:lnTo>
                  <a:lnTo>
                    <a:pt x="763872" y="467200"/>
                  </a:lnTo>
                  <a:lnTo>
                    <a:pt x="749613" y="510386"/>
                  </a:lnTo>
                  <a:lnTo>
                    <a:pt x="730280" y="551128"/>
                  </a:lnTo>
                  <a:lnTo>
                    <a:pt x="706235" y="589075"/>
                  </a:lnTo>
                  <a:lnTo>
                    <a:pt x="677843" y="623875"/>
                  </a:lnTo>
                  <a:lnTo>
                    <a:pt x="645466" y="655175"/>
                  </a:lnTo>
                  <a:lnTo>
                    <a:pt x="609467" y="682625"/>
                  </a:lnTo>
                  <a:lnTo>
                    <a:pt x="570210" y="705873"/>
                  </a:lnTo>
                  <a:lnTo>
                    <a:pt x="528057" y="724567"/>
                  </a:lnTo>
                  <a:lnTo>
                    <a:pt x="483372" y="738355"/>
                  </a:lnTo>
                  <a:lnTo>
                    <a:pt x="436518" y="746886"/>
                  </a:lnTo>
                  <a:lnTo>
                    <a:pt x="387858" y="749808"/>
                  </a:lnTo>
                  <a:lnTo>
                    <a:pt x="339197" y="746886"/>
                  </a:lnTo>
                  <a:lnTo>
                    <a:pt x="292343" y="738355"/>
                  </a:lnTo>
                  <a:lnTo>
                    <a:pt x="247658" y="724567"/>
                  </a:lnTo>
                  <a:lnTo>
                    <a:pt x="205505" y="705873"/>
                  </a:lnTo>
                  <a:lnTo>
                    <a:pt x="166248" y="682625"/>
                  </a:lnTo>
                  <a:lnTo>
                    <a:pt x="130249" y="655175"/>
                  </a:lnTo>
                  <a:lnTo>
                    <a:pt x="97872" y="623875"/>
                  </a:lnTo>
                  <a:lnTo>
                    <a:pt x="69480" y="589075"/>
                  </a:lnTo>
                  <a:lnTo>
                    <a:pt x="45435" y="551128"/>
                  </a:lnTo>
                  <a:lnTo>
                    <a:pt x="26102" y="510386"/>
                  </a:lnTo>
                  <a:lnTo>
                    <a:pt x="11843" y="467200"/>
                  </a:lnTo>
                  <a:lnTo>
                    <a:pt x="3021" y="421922"/>
                  </a:lnTo>
                  <a:lnTo>
                    <a:pt x="0" y="374904"/>
                  </a:lnTo>
                  <a:close/>
                </a:path>
              </a:pathLst>
            </a:custGeom>
            <a:ln w="12192">
              <a:solidFill>
                <a:srgbClr val="D30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6775" y="5460491"/>
              <a:ext cx="384048" cy="381000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7672046" y="2473141"/>
            <a:ext cx="630428" cy="610164"/>
            <a:chOff x="9861804" y="3747516"/>
            <a:chExt cx="788035" cy="762000"/>
          </a:xfrm>
        </p:grpSpPr>
        <p:sp>
          <p:nvSpPr>
            <p:cNvPr id="31" name="object 31"/>
            <p:cNvSpPr/>
            <p:nvPr/>
          </p:nvSpPr>
          <p:spPr>
            <a:xfrm>
              <a:off x="9867900" y="3753612"/>
              <a:ext cx="775970" cy="749935"/>
            </a:xfrm>
            <a:custGeom>
              <a:avLst/>
              <a:gdLst/>
              <a:ahLst/>
              <a:cxnLst/>
              <a:rect l="l" t="t" r="r" b="b"/>
              <a:pathLst>
                <a:path w="775970" h="749935">
                  <a:moveTo>
                    <a:pt x="0" y="374903"/>
                  </a:moveTo>
                  <a:lnTo>
                    <a:pt x="3021" y="327885"/>
                  </a:lnTo>
                  <a:lnTo>
                    <a:pt x="11843" y="282607"/>
                  </a:lnTo>
                  <a:lnTo>
                    <a:pt x="26102" y="239421"/>
                  </a:lnTo>
                  <a:lnTo>
                    <a:pt x="45435" y="198679"/>
                  </a:lnTo>
                  <a:lnTo>
                    <a:pt x="69480" y="160732"/>
                  </a:lnTo>
                  <a:lnTo>
                    <a:pt x="97872" y="125932"/>
                  </a:lnTo>
                  <a:lnTo>
                    <a:pt x="130249" y="94632"/>
                  </a:lnTo>
                  <a:lnTo>
                    <a:pt x="166248" y="67182"/>
                  </a:lnTo>
                  <a:lnTo>
                    <a:pt x="205505" y="43934"/>
                  </a:lnTo>
                  <a:lnTo>
                    <a:pt x="247658" y="25240"/>
                  </a:lnTo>
                  <a:lnTo>
                    <a:pt x="292343" y="11452"/>
                  </a:lnTo>
                  <a:lnTo>
                    <a:pt x="339197" y="2921"/>
                  </a:lnTo>
                  <a:lnTo>
                    <a:pt x="387857" y="0"/>
                  </a:lnTo>
                  <a:lnTo>
                    <a:pt x="436518" y="2921"/>
                  </a:lnTo>
                  <a:lnTo>
                    <a:pt x="483372" y="11452"/>
                  </a:lnTo>
                  <a:lnTo>
                    <a:pt x="528057" y="25240"/>
                  </a:lnTo>
                  <a:lnTo>
                    <a:pt x="570210" y="43934"/>
                  </a:lnTo>
                  <a:lnTo>
                    <a:pt x="609467" y="67182"/>
                  </a:lnTo>
                  <a:lnTo>
                    <a:pt x="645466" y="94632"/>
                  </a:lnTo>
                  <a:lnTo>
                    <a:pt x="677843" y="125932"/>
                  </a:lnTo>
                  <a:lnTo>
                    <a:pt x="706235" y="160732"/>
                  </a:lnTo>
                  <a:lnTo>
                    <a:pt x="730280" y="198679"/>
                  </a:lnTo>
                  <a:lnTo>
                    <a:pt x="749613" y="239421"/>
                  </a:lnTo>
                  <a:lnTo>
                    <a:pt x="763872" y="282607"/>
                  </a:lnTo>
                  <a:lnTo>
                    <a:pt x="772694" y="327885"/>
                  </a:lnTo>
                  <a:lnTo>
                    <a:pt x="775716" y="374903"/>
                  </a:lnTo>
                  <a:lnTo>
                    <a:pt x="772694" y="421922"/>
                  </a:lnTo>
                  <a:lnTo>
                    <a:pt x="763872" y="467200"/>
                  </a:lnTo>
                  <a:lnTo>
                    <a:pt x="749613" y="510386"/>
                  </a:lnTo>
                  <a:lnTo>
                    <a:pt x="730280" y="551128"/>
                  </a:lnTo>
                  <a:lnTo>
                    <a:pt x="706235" y="589075"/>
                  </a:lnTo>
                  <a:lnTo>
                    <a:pt x="677843" y="623875"/>
                  </a:lnTo>
                  <a:lnTo>
                    <a:pt x="645466" y="655175"/>
                  </a:lnTo>
                  <a:lnTo>
                    <a:pt x="609467" y="682625"/>
                  </a:lnTo>
                  <a:lnTo>
                    <a:pt x="570210" y="705873"/>
                  </a:lnTo>
                  <a:lnTo>
                    <a:pt x="528057" y="724567"/>
                  </a:lnTo>
                  <a:lnTo>
                    <a:pt x="483372" y="738355"/>
                  </a:lnTo>
                  <a:lnTo>
                    <a:pt x="436518" y="746886"/>
                  </a:lnTo>
                  <a:lnTo>
                    <a:pt x="387857" y="749808"/>
                  </a:lnTo>
                  <a:lnTo>
                    <a:pt x="339197" y="746886"/>
                  </a:lnTo>
                  <a:lnTo>
                    <a:pt x="292343" y="738355"/>
                  </a:lnTo>
                  <a:lnTo>
                    <a:pt x="247658" y="724567"/>
                  </a:lnTo>
                  <a:lnTo>
                    <a:pt x="205505" y="705873"/>
                  </a:lnTo>
                  <a:lnTo>
                    <a:pt x="166248" y="682625"/>
                  </a:lnTo>
                  <a:lnTo>
                    <a:pt x="130249" y="655175"/>
                  </a:lnTo>
                  <a:lnTo>
                    <a:pt x="97872" y="623875"/>
                  </a:lnTo>
                  <a:lnTo>
                    <a:pt x="69480" y="589075"/>
                  </a:lnTo>
                  <a:lnTo>
                    <a:pt x="45435" y="551128"/>
                  </a:lnTo>
                  <a:lnTo>
                    <a:pt x="26102" y="510386"/>
                  </a:lnTo>
                  <a:lnTo>
                    <a:pt x="11843" y="467200"/>
                  </a:lnTo>
                  <a:lnTo>
                    <a:pt x="3021" y="421922"/>
                  </a:lnTo>
                  <a:lnTo>
                    <a:pt x="0" y="374903"/>
                  </a:lnTo>
                  <a:close/>
                </a:path>
              </a:pathLst>
            </a:custGeom>
            <a:ln w="12192">
              <a:solidFill>
                <a:srgbClr val="D30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7168" y="3909060"/>
              <a:ext cx="384048" cy="381000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018579" y="1370680"/>
            <a:ext cx="630428" cy="610164"/>
            <a:chOff x="9095231" y="2212848"/>
            <a:chExt cx="788035" cy="762000"/>
          </a:xfrm>
        </p:grpSpPr>
        <p:sp>
          <p:nvSpPr>
            <p:cNvPr id="34" name="object 34"/>
            <p:cNvSpPr/>
            <p:nvPr/>
          </p:nvSpPr>
          <p:spPr>
            <a:xfrm>
              <a:off x="9101327" y="2218944"/>
              <a:ext cx="775970" cy="749935"/>
            </a:xfrm>
            <a:custGeom>
              <a:avLst/>
              <a:gdLst/>
              <a:ahLst/>
              <a:cxnLst/>
              <a:rect l="l" t="t" r="r" b="b"/>
              <a:pathLst>
                <a:path w="775970" h="749935">
                  <a:moveTo>
                    <a:pt x="0" y="374904"/>
                  </a:moveTo>
                  <a:lnTo>
                    <a:pt x="3021" y="327885"/>
                  </a:lnTo>
                  <a:lnTo>
                    <a:pt x="11843" y="282607"/>
                  </a:lnTo>
                  <a:lnTo>
                    <a:pt x="26102" y="239421"/>
                  </a:lnTo>
                  <a:lnTo>
                    <a:pt x="45435" y="198679"/>
                  </a:lnTo>
                  <a:lnTo>
                    <a:pt x="69480" y="160732"/>
                  </a:lnTo>
                  <a:lnTo>
                    <a:pt x="97872" y="125932"/>
                  </a:lnTo>
                  <a:lnTo>
                    <a:pt x="130249" y="94632"/>
                  </a:lnTo>
                  <a:lnTo>
                    <a:pt x="166248" y="67182"/>
                  </a:lnTo>
                  <a:lnTo>
                    <a:pt x="205505" y="43934"/>
                  </a:lnTo>
                  <a:lnTo>
                    <a:pt x="247658" y="25240"/>
                  </a:lnTo>
                  <a:lnTo>
                    <a:pt x="292343" y="11452"/>
                  </a:lnTo>
                  <a:lnTo>
                    <a:pt x="339197" y="2921"/>
                  </a:lnTo>
                  <a:lnTo>
                    <a:pt x="387857" y="0"/>
                  </a:lnTo>
                  <a:lnTo>
                    <a:pt x="436518" y="2921"/>
                  </a:lnTo>
                  <a:lnTo>
                    <a:pt x="483372" y="11452"/>
                  </a:lnTo>
                  <a:lnTo>
                    <a:pt x="528057" y="25240"/>
                  </a:lnTo>
                  <a:lnTo>
                    <a:pt x="570210" y="43934"/>
                  </a:lnTo>
                  <a:lnTo>
                    <a:pt x="609467" y="67182"/>
                  </a:lnTo>
                  <a:lnTo>
                    <a:pt x="645466" y="94632"/>
                  </a:lnTo>
                  <a:lnTo>
                    <a:pt x="677843" y="125932"/>
                  </a:lnTo>
                  <a:lnTo>
                    <a:pt x="706235" y="160732"/>
                  </a:lnTo>
                  <a:lnTo>
                    <a:pt x="730280" y="198679"/>
                  </a:lnTo>
                  <a:lnTo>
                    <a:pt x="749613" y="239421"/>
                  </a:lnTo>
                  <a:lnTo>
                    <a:pt x="763872" y="282607"/>
                  </a:lnTo>
                  <a:lnTo>
                    <a:pt x="772694" y="327885"/>
                  </a:lnTo>
                  <a:lnTo>
                    <a:pt x="775716" y="374904"/>
                  </a:lnTo>
                  <a:lnTo>
                    <a:pt x="772694" y="421922"/>
                  </a:lnTo>
                  <a:lnTo>
                    <a:pt x="763872" y="467200"/>
                  </a:lnTo>
                  <a:lnTo>
                    <a:pt x="749613" y="510386"/>
                  </a:lnTo>
                  <a:lnTo>
                    <a:pt x="730280" y="551128"/>
                  </a:lnTo>
                  <a:lnTo>
                    <a:pt x="706235" y="589075"/>
                  </a:lnTo>
                  <a:lnTo>
                    <a:pt x="677843" y="623875"/>
                  </a:lnTo>
                  <a:lnTo>
                    <a:pt x="645466" y="655175"/>
                  </a:lnTo>
                  <a:lnTo>
                    <a:pt x="609467" y="682625"/>
                  </a:lnTo>
                  <a:lnTo>
                    <a:pt x="570210" y="705873"/>
                  </a:lnTo>
                  <a:lnTo>
                    <a:pt x="528057" y="724567"/>
                  </a:lnTo>
                  <a:lnTo>
                    <a:pt x="483372" y="738355"/>
                  </a:lnTo>
                  <a:lnTo>
                    <a:pt x="436518" y="746886"/>
                  </a:lnTo>
                  <a:lnTo>
                    <a:pt x="387857" y="749808"/>
                  </a:lnTo>
                  <a:lnTo>
                    <a:pt x="339197" y="746886"/>
                  </a:lnTo>
                  <a:lnTo>
                    <a:pt x="292343" y="738355"/>
                  </a:lnTo>
                  <a:lnTo>
                    <a:pt x="247658" y="724567"/>
                  </a:lnTo>
                  <a:lnTo>
                    <a:pt x="205505" y="705873"/>
                  </a:lnTo>
                  <a:lnTo>
                    <a:pt x="166248" y="682625"/>
                  </a:lnTo>
                  <a:lnTo>
                    <a:pt x="130249" y="655175"/>
                  </a:lnTo>
                  <a:lnTo>
                    <a:pt x="97872" y="623875"/>
                  </a:lnTo>
                  <a:lnTo>
                    <a:pt x="69480" y="589075"/>
                  </a:lnTo>
                  <a:lnTo>
                    <a:pt x="45435" y="551128"/>
                  </a:lnTo>
                  <a:lnTo>
                    <a:pt x="26102" y="510386"/>
                  </a:lnTo>
                  <a:lnTo>
                    <a:pt x="11843" y="467200"/>
                  </a:lnTo>
                  <a:lnTo>
                    <a:pt x="3021" y="421922"/>
                  </a:lnTo>
                  <a:lnTo>
                    <a:pt x="0" y="374904"/>
                  </a:lnTo>
                  <a:close/>
                </a:path>
              </a:pathLst>
            </a:custGeom>
            <a:ln w="12192">
              <a:solidFill>
                <a:srgbClr val="D30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9071" y="2374392"/>
              <a:ext cx="384048" cy="381000"/>
            </a:xfrm>
            <a:prstGeom prst="rect">
              <a:avLst/>
            </a:prstGeom>
          </p:spPr>
        </p:pic>
      </p:grp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992987" y="231775"/>
            <a:ext cx="10530332" cy="738664"/>
          </a:xfrm>
        </p:spPr>
        <p:txBody>
          <a:bodyPr/>
          <a:lstStyle/>
          <a:p>
            <a:pPr algn="ctr"/>
            <a:r>
              <a:rPr lang="ru-RU" dirty="0" smtClean="0"/>
              <a:t>НАПРАВЛЕНИЯ ДОБРОВОЛЬЧЕСКОЙ (ВОЛОНТЕРСКОЙ) ДЕЯТЕЛЬНОСТИ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692770" y="3908224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поисково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спасательное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69059" y="2612549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«серебряное»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68728" y="5958099"/>
            <a:ext cx="91882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вовлеченных в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волонтерскую (добровольческую)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деятельность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- 5894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человек.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85114" y="5874028"/>
            <a:ext cx="12398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3" lvl="0">
              <a:lnSpc>
                <a:spcPts val="3041"/>
              </a:lnSpc>
            </a:pPr>
            <a:r>
              <a:rPr lang="ru-RU" sz="2600" b="1" i="1" spc="-352" dirty="0" smtClean="0">
                <a:solidFill>
                  <a:srgbClr val="D30D52"/>
                </a:solidFill>
                <a:latin typeface="Verdana"/>
                <a:cs typeface="Verdana"/>
              </a:rPr>
              <a:t>2022 </a:t>
            </a:r>
            <a:r>
              <a:rPr lang="ru-RU" sz="2600" b="1" i="1" spc="-352" dirty="0">
                <a:solidFill>
                  <a:srgbClr val="D30D52"/>
                </a:solidFill>
                <a:latin typeface="Verdana"/>
                <a:cs typeface="Verdana"/>
              </a:rPr>
              <a:t>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5060" y="1352816"/>
            <a:ext cx="154852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6 237</a:t>
            </a:r>
            <a:endParaRPr lang="ru-RU" sz="2400" b="1" dirty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/>
              </a:rPr>
              <a:t>человек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  <a:sym typeface="Verdana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979779" y="3938401"/>
            <a:ext cx="154852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7 782</a:t>
            </a:r>
            <a:endParaRPr lang="ru-RU" sz="2400" b="1" dirty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/>
              </a:rPr>
              <a:t>человек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  <a:sym typeface="Verdan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0145" y="3897939"/>
            <a:ext cx="154852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764</a:t>
            </a:r>
            <a:endParaRPr lang="ru-RU" sz="2400" b="1" dirty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/>
              </a:rPr>
              <a:t>человек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  <a:sym typeface="Verdana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354590" y="1408870"/>
            <a:ext cx="154852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5 780</a:t>
            </a:r>
            <a:endParaRPr lang="ru-RU" sz="2400" b="1" dirty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/>
              </a:rPr>
              <a:t>человек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  <a:sym typeface="Verdana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269028" y="2450516"/>
            <a:ext cx="154852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3 448</a:t>
            </a:r>
            <a:endParaRPr lang="ru-RU" sz="2400" b="1" dirty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/>
              </a:rPr>
              <a:t>человек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  <a:sym typeface="Verdana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4892" y="2486219"/>
            <a:ext cx="154852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1 202</a:t>
            </a:r>
            <a:endParaRPr lang="ru-RU" sz="2400" b="1" dirty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/>
              </a:rPr>
              <a:t>человек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51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11043288" y="3874951"/>
            <a:ext cx="1146556" cy="1900662"/>
            <a:chOff x="13804109" y="4839208"/>
            <a:chExt cx="1433195" cy="2373630"/>
          </a:xfrm>
        </p:grpSpPr>
        <p:sp>
          <p:nvSpPr>
            <p:cNvPr id="11" name="object 11"/>
            <p:cNvSpPr/>
            <p:nvPr/>
          </p:nvSpPr>
          <p:spPr>
            <a:xfrm>
              <a:off x="13804109" y="5426888"/>
              <a:ext cx="1433195" cy="1734185"/>
            </a:xfrm>
            <a:custGeom>
              <a:avLst/>
              <a:gdLst/>
              <a:ahLst/>
              <a:cxnLst/>
              <a:rect l="l" t="t" r="r" b="b"/>
              <a:pathLst>
                <a:path w="1433194" h="1734184">
                  <a:moveTo>
                    <a:pt x="1432842" y="0"/>
                  </a:moveTo>
                  <a:lnTo>
                    <a:pt x="61115" y="1371675"/>
                  </a:lnTo>
                  <a:lnTo>
                    <a:pt x="30557" y="1410189"/>
                  </a:lnTo>
                  <a:lnTo>
                    <a:pt x="10185" y="1453224"/>
                  </a:lnTo>
                  <a:lnTo>
                    <a:pt x="0" y="1498971"/>
                  </a:lnTo>
                  <a:lnTo>
                    <a:pt x="0" y="1545623"/>
                  </a:lnTo>
                  <a:lnTo>
                    <a:pt x="10185" y="1591370"/>
                  </a:lnTo>
                  <a:lnTo>
                    <a:pt x="30557" y="1634405"/>
                  </a:lnTo>
                  <a:lnTo>
                    <a:pt x="61115" y="1672919"/>
                  </a:lnTo>
                  <a:lnTo>
                    <a:pt x="99629" y="1703477"/>
                  </a:lnTo>
                  <a:lnTo>
                    <a:pt x="142664" y="1723849"/>
                  </a:lnTo>
                  <a:lnTo>
                    <a:pt x="188411" y="1734035"/>
                  </a:lnTo>
                  <a:lnTo>
                    <a:pt x="235063" y="1734035"/>
                  </a:lnTo>
                  <a:lnTo>
                    <a:pt x="280810" y="1723849"/>
                  </a:lnTo>
                  <a:lnTo>
                    <a:pt x="323845" y="1703477"/>
                  </a:lnTo>
                  <a:lnTo>
                    <a:pt x="362359" y="1672919"/>
                  </a:lnTo>
                  <a:lnTo>
                    <a:pt x="1432842" y="602476"/>
                  </a:lnTo>
                  <a:lnTo>
                    <a:pt x="1432842" y="0"/>
                  </a:lnTo>
                  <a:close/>
                </a:path>
              </a:pathLst>
            </a:custGeom>
            <a:solidFill>
              <a:srgbClr val="2A3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33055" y="4839220"/>
              <a:ext cx="704215" cy="2373630"/>
            </a:xfrm>
            <a:custGeom>
              <a:avLst/>
              <a:gdLst/>
              <a:ahLst/>
              <a:cxnLst/>
              <a:rect l="l" t="t" r="r" b="b"/>
              <a:pathLst>
                <a:path w="704215" h="2373629">
                  <a:moveTo>
                    <a:pt x="703897" y="1526413"/>
                  </a:moveTo>
                  <a:lnTo>
                    <a:pt x="550227" y="1680070"/>
                  </a:lnTo>
                  <a:lnTo>
                    <a:pt x="517499" y="1716836"/>
                  </a:lnTo>
                  <a:lnTo>
                    <a:pt x="489800" y="1756270"/>
                  </a:lnTo>
                  <a:lnTo>
                    <a:pt x="467144" y="1797939"/>
                  </a:lnTo>
                  <a:lnTo>
                    <a:pt x="449529" y="1841398"/>
                  </a:lnTo>
                  <a:lnTo>
                    <a:pt x="436943" y="1886191"/>
                  </a:lnTo>
                  <a:lnTo>
                    <a:pt x="429387" y="1931885"/>
                  </a:lnTo>
                  <a:lnTo>
                    <a:pt x="426872" y="1978012"/>
                  </a:lnTo>
                  <a:lnTo>
                    <a:pt x="429387" y="2024151"/>
                  </a:lnTo>
                  <a:lnTo>
                    <a:pt x="436943" y="2069846"/>
                  </a:lnTo>
                  <a:lnTo>
                    <a:pt x="449529" y="2114639"/>
                  </a:lnTo>
                  <a:lnTo>
                    <a:pt x="467144" y="2158098"/>
                  </a:lnTo>
                  <a:lnTo>
                    <a:pt x="489800" y="2199767"/>
                  </a:lnTo>
                  <a:lnTo>
                    <a:pt x="517499" y="2239200"/>
                  </a:lnTo>
                  <a:lnTo>
                    <a:pt x="550227" y="2275954"/>
                  </a:lnTo>
                  <a:lnTo>
                    <a:pt x="586981" y="2308707"/>
                  </a:lnTo>
                  <a:lnTo>
                    <a:pt x="626427" y="2336419"/>
                  </a:lnTo>
                  <a:lnTo>
                    <a:pt x="668096" y="2359101"/>
                  </a:lnTo>
                  <a:lnTo>
                    <a:pt x="703897" y="2373617"/>
                  </a:lnTo>
                  <a:lnTo>
                    <a:pt x="703897" y="1526413"/>
                  </a:lnTo>
                  <a:close/>
                </a:path>
                <a:path w="704215" h="2373629">
                  <a:moveTo>
                    <a:pt x="703897" y="0"/>
                  </a:moveTo>
                  <a:lnTo>
                    <a:pt x="30289" y="673595"/>
                  </a:lnTo>
                  <a:lnTo>
                    <a:pt x="7569" y="707898"/>
                  </a:lnTo>
                  <a:lnTo>
                    <a:pt x="0" y="746874"/>
                  </a:lnTo>
                  <a:lnTo>
                    <a:pt x="7569" y="785863"/>
                  </a:lnTo>
                  <a:lnTo>
                    <a:pt x="30289" y="820153"/>
                  </a:lnTo>
                  <a:lnTo>
                    <a:pt x="64579" y="842873"/>
                  </a:lnTo>
                  <a:lnTo>
                    <a:pt x="103568" y="850442"/>
                  </a:lnTo>
                  <a:lnTo>
                    <a:pt x="142544" y="842873"/>
                  </a:lnTo>
                  <a:lnTo>
                    <a:pt x="176847" y="820153"/>
                  </a:lnTo>
                  <a:lnTo>
                    <a:pt x="703897" y="293116"/>
                  </a:lnTo>
                  <a:lnTo>
                    <a:pt x="703897" y="0"/>
                  </a:lnTo>
                  <a:close/>
                </a:path>
              </a:pathLst>
            </a:custGeom>
            <a:solidFill>
              <a:srgbClr val="D30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528299" y="1871272"/>
            <a:ext cx="661415" cy="864400"/>
          </a:xfrm>
          <a:custGeom>
            <a:avLst/>
            <a:gdLst/>
            <a:ahLst/>
            <a:cxnLst/>
            <a:rect l="l" t="t" r="r" b="b"/>
            <a:pathLst>
              <a:path w="826769" h="1079500">
                <a:moveTo>
                  <a:pt x="826579" y="0"/>
                </a:moveTo>
                <a:lnTo>
                  <a:pt x="52387" y="774192"/>
                </a:lnTo>
                <a:lnTo>
                  <a:pt x="23283" y="812324"/>
                </a:lnTo>
                <a:lnTo>
                  <a:pt x="5820" y="855269"/>
                </a:lnTo>
                <a:lnTo>
                  <a:pt x="0" y="900620"/>
                </a:lnTo>
                <a:lnTo>
                  <a:pt x="5820" y="945971"/>
                </a:lnTo>
                <a:lnTo>
                  <a:pt x="23283" y="988916"/>
                </a:lnTo>
                <a:lnTo>
                  <a:pt x="52387" y="1027049"/>
                </a:lnTo>
                <a:lnTo>
                  <a:pt x="90466" y="1056100"/>
                </a:lnTo>
                <a:lnTo>
                  <a:pt x="133375" y="1073531"/>
                </a:lnTo>
                <a:lnTo>
                  <a:pt x="178704" y="1079341"/>
                </a:lnTo>
                <a:lnTo>
                  <a:pt x="224044" y="1073531"/>
                </a:lnTo>
                <a:lnTo>
                  <a:pt x="266985" y="1056100"/>
                </a:lnTo>
                <a:lnTo>
                  <a:pt x="305117" y="1027049"/>
                </a:lnTo>
                <a:lnTo>
                  <a:pt x="826579" y="505587"/>
                </a:lnTo>
                <a:lnTo>
                  <a:pt x="826579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Заголовок 35"/>
          <p:cNvSpPr>
            <a:spLocks noGrp="1"/>
          </p:cNvSpPr>
          <p:nvPr>
            <p:ph type="title"/>
          </p:nvPr>
        </p:nvSpPr>
        <p:spPr>
          <a:xfrm>
            <a:off x="830834" y="200982"/>
            <a:ext cx="10530332" cy="738664"/>
          </a:xfrm>
        </p:spPr>
        <p:txBody>
          <a:bodyPr/>
          <a:lstStyle/>
          <a:p>
            <a:pPr algn="ctr"/>
            <a:r>
              <a:rPr lang="ru-RU" dirty="0" smtClean="0"/>
              <a:t>ФОРМИРОВАНИЕ ЦЕЛОСТНОГО ИНФОРМАЦИОННОГО СОПРОВОЖДЕНИЯ ВОЛОНТЕРСКИХ ОРГАНИЗАЦИЙ И ПРОГРАММ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476055" y="6130114"/>
            <a:ext cx="12398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3" lvl="0">
              <a:lnSpc>
                <a:spcPts val="3041"/>
              </a:lnSpc>
            </a:pPr>
            <a:r>
              <a:rPr lang="ru-RU" sz="2600" b="1" i="1" spc="-352" dirty="0" smtClean="0">
                <a:solidFill>
                  <a:srgbClr val="D30D52"/>
                </a:solidFill>
                <a:latin typeface="Verdana"/>
                <a:cs typeface="Verdana"/>
              </a:rPr>
              <a:t>2022 </a:t>
            </a:r>
            <a:r>
              <a:rPr lang="ru-RU" sz="2600" b="1" i="1" spc="-352" dirty="0">
                <a:solidFill>
                  <a:srgbClr val="D30D52"/>
                </a:solidFill>
                <a:latin typeface="Verdana"/>
                <a:cs typeface="Verdana"/>
              </a:rPr>
              <a:t>г.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5800" y="1199892"/>
            <a:ext cx="5240716" cy="14426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04800" dist="50800" sx="99000" sy="99000" algn="ctr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Google Shape;167;p20"/>
          <p:cNvSpPr txBox="1"/>
          <p:nvPr/>
        </p:nvSpPr>
        <p:spPr>
          <a:xfrm>
            <a:off x="1698139" y="1207723"/>
            <a:ext cx="3216037" cy="14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3" tIns="17133" rIns="17133" bIns="17133" anchor="t" anchorCtr="0">
            <a:noAutofit/>
          </a:bodyPr>
          <a:lstStyle/>
          <a:p>
            <a:pPr algn="ctr"/>
            <a:r>
              <a:rPr lang="ru-RU" sz="6600" b="1" dirty="0" smtClean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502</a:t>
            </a:r>
            <a:endParaRPr lang="ru-RU" sz="4400" b="1" dirty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тематических сообщения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287583" y="1199892"/>
            <a:ext cx="5240716" cy="14426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04800" dist="50800" sx="99000" sy="99000" algn="ctr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Google Shape;167;p20"/>
          <p:cNvSpPr txBox="1"/>
          <p:nvPr/>
        </p:nvSpPr>
        <p:spPr>
          <a:xfrm>
            <a:off x="6960191" y="1193428"/>
            <a:ext cx="3977678" cy="14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3" tIns="17133" rIns="17133" bIns="17133" anchor="t" anchorCtr="0">
            <a:noAutofit/>
          </a:bodyPr>
          <a:lstStyle/>
          <a:p>
            <a:pPr algn="ctr"/>
            <a:r>
              <a:rPr lang="ru-RU" sz="6600" b="1" dirty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378 384 </a:t>
            </a:r>
            <a:endParaRPr lang="ru-RU" sz="4400" b="1" dirty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охват пользователей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0" y="2851004"/>
            <a:ext cx="5240716" cy="14426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04800" dist="50800" sx="99000" sy="99000" algn="ctr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object 10"/>
          <p:cNvGrpSpPr/>
          <p:nvPr/>
        </p:nvGrpSpPr>
        <p:grpSpPr>
          <a:xfrm flipH="1">
            <a:off x="-1614" y="3139183"/>
            <a:ext cx="1338685" cy="2219157"/>
            <a:chOff x="13804109" y="4839208"/>
            <a:chExt cx="1433195" cy="2373630"/>
          </a:xfrm>
        </p:grpSpPr>
        <p:sp>
          <p:nvSpPr>
            <p:cNvPr id="67" name="object 11"/>
            <p:cNvSpPr/>
            <p:nvPr/>
          </p:nvSpPr>
          <p:spPr>
            <a:xfrm>
              <a:off x="13804109" y="5426888"/>
              <a:ext cx="1433195" cy="1734185"/>
            </a:xfrm>
            <a:custGeom>
              <a:avLst/>
              <a:gdLst/>
              <a:ahLst/>
              <a:cxnLst/>
              <a:rect l="l" t="t" r="r" b="b"/>
              <a:pathLst>
                <a:path w="1433194" h="1734184">
                  <a:moveTo>
                    <a:pt x="1432842" y="0"/>
                  </a:moveTo>
                  <a:lnTo>
                    <a:pt x="61115" y="1371675"/>
                  </a:lnTo>
                  <a:lnTo>
                    <a:pt x="30557" y="1410189"/>
                  </a:lnTo>
                  <a:lnTo>
                    <a:pt x="10185" y="1453224"/>
                  </a:lnTo>
                  <a:lnTo>
                    <a:pt x="0" y="1498971"/>
                  </a:lnTo>
                  <a:lnTo>
                    <a:pt x="0" y="1545623"/>
                  </a:lnTo>
                  <a:lnTo>
                    <a:pt x="10185" y="1591370"/>
                  </a:lnTo>
                  <a:lnTo>
                    <a:pt x="30557" y="1634405"/>
                  </a:lnTo>
                  <a:lnTo>
                    <a:pt x="61115" y="1672919"/>
                  </a:lnTo>
                  <a:lnTo>
                    <a:pt x="99629" y="1703477"/>
                  </a:lnTo>
                  <a:lnTo>
                    <a:pt x="142664" y="1723849"/>
                  </a:lnTo>
                  <a:lnTo>
                    <a:pt x="188411" y="1734035"/>
                  </a:lnTo>
                  <a:lnTo>
                    <a:pt x="235063" y="1734035"/>
                  </a:lnTo>
                  <a:lnTo>
                    <a:pt x="280810" y="1723849"/>
                  </a:lnTo>
                  <a:lnTo>
                    <a:pt x="323845" y="1703477"/>
                  </a:lnTo>
                  <a:lnTo>
                    <a:pt x="362359" y="1672919"/>
                  </a:lnTo>
                  <a:lnTo>
                    <a:pt x="1432842" y="602476"/>
                  </a:lnTo>
                  <a:lnTo>
                    <a:pt x="1432842" y="0"/>
                  </a:lnTo>
                  <a:close/>
                </a:path>
              </a:pathLst>
            </a:custGeom>
            <a:solidFill>
              <a:srgbClr val="2A3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2"/>
            <p:cNvSpPr/>
            <p:nvPr/>
          </p:nvSpPr>
          <p:spPr>
            <a:xfrm>
              <a:off x="14533055" y="4839220"/>
              <a:ext cx="704215" cy="2373630"/>
            </a:xfrm>
            <a:custGeom>
              <a:avLst/>
              <a:gdLst/>
              <a:ahLst/>
              <a:cxnLst/>
              <a:rect l="l" t="t" r="r" b="b"/>
              <a:pathLst>
                <a:path w="704215" h="2373629">
                  <a:moveTo>
                    <a:pt x="703897" y="1526413"/>
                  </a:moveTo>
                  <a:lnTo>
                    <a:pt x="550227" y="1680070"/>
                  </a:lnTo>
                  <a:lnTo>
                    <a:pt x="517499" y="1716836"/>
                  </a:lnTo>
                  <a:lnTo>
                    <a:pt x="489800" y="1756270"/>
                  </a:lnTo>
                  <a:lnTo>
                    <a:pt x="467144" y="1797939"/>
                  </a:lnTo>
                  <a:lnTo>
                    <a:pt x="449529" y="1841398"/>
                  </a:lnTo>
                  <a:lnTo>
                    <a:pt x="436943" y="1886191"/>
                  </a:lnTo>
                  <a:lnTo>
                    <a:pt x="429387" y="1931885"/>
                  </a:lnTo>
                  <a:lnTo>
                    <a:pt x="426872" y="1978012"/>
                  </a:lnTo>
                  <a:lnTo>
                    <a:pt x="429387" y="2024151"/>
                  </a:lnTo>
                  <a:lnTo>
                    <a:pt x="436943" y="2069846"/>
                  </a:lnTo>
                  <a:lnTo>
                    <a:pt x="449529" y="2114639"/>
                  </a:lnTo>
                  <a:lnTo>
                    <a:pt x="467144" y="2158098"/>
                  </a:lnTo>
                  <a:lnTo>
                    <a:pt x="489800" y="2199767"/>
                  </a:lnTo>
                  <a:lnTo>
                    <a:pt x="517499" y="2239200"/>
                  </a:lnTo>
                  <a:lnTo>
                    <a:pt x="550227" y="2275954"/>
                  </a:lnTo>
                  <a:lnTo>
                    <a:pt x="586981" y="2308707"/>
                  </a:lnTo>
                  <a:lnTo>
                    <a:pt x="626427" y="2336419"/>
                  </a:lnTo>
                  <a:lnTo>
                    <a:pt x="668096" y="2359101"/>
                  </a:lnTo>
                  <a:lnTo>
                    <a:pt x="703897" y="2373617"/>
                  </a:lnTo>
                  <a:lnTo>
                    <a:pt x="703897" y="1526413"/>
                  </a:lnTo>
                  <a:close/>
                </a:path>
                <a:path w="704215" h="2373629">
                  <a:moveTo>
                    <a:pt x="703897" y="0"/>
                  </a:moveTo>
                  <a:lnTo>
                    <a:pt x="30289" y="673595"/>
                  </a:lnTo>
                  <a:lnTo>
                    <a:pt x="7569" y="707898"/>
                  </a:lnTo>
                  <a:lnTo>
                    <a:pt x="0" y="746874"/>
                  </a:lnTo>
                  <a:lnTo>
                    <a:pt x="7569" y="785863"/>
                  </a:lnTo>
                  <a:lnTo>
                    <a:pt x="30289" y="820153"/>
                  </a:lnTo>
                  <a:lnTo>
                    <a:pt x="64579" y="842873"/>
                  </a:lnTo>
                  <a:lnTo>
                    <a:pt x="103568" y="850442"/>
                  </a:lnTo>
                  <a:lnTo>
                    <a:pt x="142544" y="842873"/>
                  </a:lnTo>
                  <a:lnTo>
                    <a:pt x="176847" y="820153"/>
                  </a:lnTo>
                  <a:lnTo>
                    <a:pt x="703897" y="293116"/>
                  </a:lnTo>
                  <a:lnTo>
                    <a:pt x="703897" y="0"/>
                  </a:lnTo>
                  <a:close/>
                </a:path>
              </a:pathLst>
            </a:custGeom>
            <a:solidFill>
              <a:srgbClr val="D30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Google Shape;167;p20"/>
          <p:cNvSpPr txBox="1"/>
          <p:nvPr/>
        </p:nvSpPr>
        <p:spPr>
          <a:xfrm>
            <a:off x="1698139" y="2858835"/>
            <a:ext cx="3216037" cy="14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3" tIns="17133" rIns="17133" bIns="17133" anchor="t" anchorCtr="0">
            <a:noAutofit/>
          </a:bodyPr>
          <a:lstStyle/>
          <a:p>
            <a:pPr algn="ctr"/>
            <a:r>
              <a:rPr lang="ru-RU" sz="6600" b="1" dirty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9</a:t>
            </a:r>
            <a:endParaRPr lang="ru-RU" sz="4400" b="1" dirty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групп и страниц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287583" y="2851004"/>
            <a:ext cx="5240716" cy="14426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04800" dist="50800" sx="99000" sy="99000" algn="ctr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Google Shape;167;p20"/>
          <p:cNvSpPr txBox="1"/>
          <p:nvPr/>
        </p:nvSpPr>
        <p:spPr>
          <a:xfrm>
            <a:off x="6960191" y="2844540"/>
            <a:ext cx="3977678" cy="14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3" tIns="17133" rIns="17133" bIns="17133" anchor="t" anchorCtr="0">
            <a:noAutofit/>
          </a:bodyPr>
          <a:lstStyle/>
          <a:p>
            <a:pPr algn="ctr"/>
            <a:r>
              <a:rPr lang="ru-RU" sz="6600" b="1" dirty="0" smtClean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1000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информационных брошюр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5800" y="4508158"/>
            <a:ext cx="5240716" cy="14426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04800" dist="50800" sx="99000" sy="99000" algn="ctr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Google Shape;167;p20"/>
          <p:cNvSpPr txBox="1"/>
          <p:nvPr/>
        </p:nvSpPr>
        <p:spPr>
          <a:xfrm>
            <a:off x="1306650" y="4487821"/>
            <a:ext cx="3999014" cy="14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3" tIns="17133" rIns="17133" bIns="17133" anchor="t" anchorCtr="0">
            <a:noAutofit/>
          </a:bodyPr>
          <a:lstStyle/>
          <a:p>
            <a:pPr algn="ctr"/>
            <a:r>
              <a:rPr lang="ru-RU" sz="6600" b="1" dirty="0" smtClean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200</a:t>
            </a: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ротаций аудио и видеороликов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287583" y="4508158"/>
            <a:ext cx="5240716" cy="14426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304800" dist="50800" sx="99000" sy="99000" algn="ctr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167;p20"/>
          <p:cNvSpPr txBox="1"/>
          <p:nvPr/>
        </p:nvSpPr>
        <p:spPr>
          <a:xfrm>
            <a:off x="6547366" y="4504926"/>
            <a:ext cx="4850809" cy="144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3" tIns="17133" rIns="17133" bIns="17133" anchor="t" anchorCtr="0">
            <a:noAutofit/>
          </a:bodyPr>
          <a:lstStyle/>
          <a:p>
            <a:pPr algn="ctr"/>
            <a:r>
              <a:rPr lang="ru-RU" sz="6600" b="1" dirty="0">
                <a:solidFill>
                  <a:srgbClr val="D30D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10</a:t>
            </a:r>
            <a:endParaRPr lang="ru-RU" sz="6600" b="1" dirty="0" smtClean="0">
              <a:solidFill>
                <a:srgbClr val="D30D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Verdana"/>
            </a:endParaRPr>
          </a:p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Verdana"/>
              </a:rPr>
              <a:t>информационных пресс-конференций</a:t>
            </a:r>
          </a:p>
        </p:txBody>
      </p:sp>
    </p:spTree>
    <p:extLst>
      <p:ext uri="{BB962C8B-B14F-4D97-AF65-F5344CB8AC3E}">
        <p14:creationId xmlns:p14="http://schemas.microsoft.com/office/powerpoint/2010/main" val="16066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8832" y="2765297"/>
            <a:ext cx="10259060" cy="731520"/>
            <a:chOff x="978408" y="2755391"/>
            <a:chExt cx="10259060" cy="731520"/>
          </a:xfrm>
        </p:grpSpPr>
        <p:sp>
          <p:nvSpPr>
            <p:cNvPr id="3" name="object 3"/>
            <p:cNvSpPr/>
            <p:nvPr/>
          </p:nvSpPr>
          <p:spPr>
            <a:xfrm>
              <a:off x="1646681" y="3131057"/>
              <a:ext cx="9576435" cy="0"/>
            </a:xfrm>
            <a:custGeom>
              <a:avLst/>
              <a:gdLst/>
              <a:ahLst/>
              <a:cxnLst/>
              <a:rect l="l" t="t" r="r" b="b"/>
              <a:pathLst>
                <a:path w="9576435">
                  <a:moveTo>
                    <a:pt x="0" y="0"/>
                  </a:moveTo>
                  <a:lnTo>
                    <a:pt x="9576054" y="0"/>
                  </a:lnTo>
                </a:path>
              </a:pathLst>
            </a:custGeom>
            <a:ln w="28956">
              <a:solidFill>
                <a:srgbClr val="2A3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8408" y="2755391"/>
              <a:ext cx="731520" cy="731520"/>
            </a:xfrm>
            <a:custGeom>
              <a:avLst/>
              <a:gdLst/>
              <a:ahLst/>
              <a:cxnLst/>
              <a:rect l="l" t="t" r="r" b="b"/>
              <a:pathLst>
                <a:path w="731519" h="731520">
                  <a:moveTo>
                    <a:pt x="365759" y="0"/>
                  </a:moveTo>
                  <a:lnTo>
                    <a:pt x="319879" y="2848"/>
                  </a:lnTo>
                  <a:lnTo>
                    <a:pt x="275699" y="11167"/>
                  </a:lnTo>
                  <a:lnTo>
                    <a:pt x="233563" y="24613"/>
                  </a:lnTo>
                  <a:lnTo>
                    <a:pt x="193813" y="42844"/>
                  </a:lnTo>
                  <a:lnTo>
                    <a:pt x="156792" y="65517"/>
                  </a:lnTo>
                  <a:lnTo>
                    <a:pt x="122843" y="92291"/>
                  </a:lnTo>
                  <a:lnTo>
                    <a:pt x="92308" y="122822"/>
                  </a:lnTo>
                  <a:lnTo>
                    <a:pt x="65531" y="156770"/>
                  </a:lnTo>
                  <a:lnTo>
                    <a:pt x="42854" y="193790"/>
                  </a:lnTo>
                  <a:lnTo>
                    <a:pt x="24619" y="233542"/>
                  </a:lnTo>
                  <a:lnTo>
                    <a:pt x="11170" y="275682"/>
                  </a:lnTo>
                  <a:lnTo>
                    <a:pt x="2849" y="319869"/>
                  </a:lnTo>
                  <a:lnTo>
                    <a:pt x="0" y="365760"/>
                  </a:lnTo>
                  <a:lnTo>
                    <a:pt x="2849" y="411650"/>
                  </a:lnTo>
                  <a:lnTo>
                    <a:pt x="11170" y="455837"/>
                  </a:lnTo>
                  <a:lnTo>
                    <a:pt x="24619" y="497977"/>
                  </a:lnTo>
                  <a:lnTo>
                    <a:pt x="42854" y="537729"/>
                  </a:lnTo>
                  <a:lnTo>
                    <a:pt x="65531" y="574749"/>
                  </a:lnTo>
                  <a:lnTo>
                    <a:pt x="92308" y="608697"/>
                  </a:lnTo>
                  <a:lnTo>
                    <a:pt x="122843" y="639228"/>
                  </a:lnTo>
                  <a:lnTo>
                    <a:pt x="156792" y="666002"/>
                  </a:lnTo>
                  <a:lnTo>
                    <a:pt x="193813" y="688675"/>
                  </a:lnTo>
                  <a:lnTo>
                    <a:pt x="233563" y="706906"/>
                  </a:lnTo>
                  <a:lnTo>
                    <a:pt x="275699" y="720352"/>
                  </a:lnTo>
                  <a:lnTo>
                    <a:pt x="319879" y="728671"/>
                  </a:lnTo>
                  <a:lnTo>
                    <a:pt x="365759" y="731520"/>
                  </a:lnTo>
                  <a:lnTo>
                    <a:pt x="411650" y="728671"/>
                  </a:lnTo>
                  <a:lnTo>
                    <a:pt x="455837" y="720352"/>
                  </a:lnTo>
                  <a:lnTo>
                    <a:pt x="497977" y="706906"/>
                  </a:lnTo>
                  <a:lnTo>
                    <a:pt x="537729" y="688675"/>
                  </a:lnTo>
                  <a:lnTo>
                    <a:pt x="574749" y="666002"/>
                  </a:lnTo>
                  <a:lnTo>
                    <a:pt x="608697" y="639228"/>
                  </a:lnTo>
                  <a:lnTo>
                    <a:pt x="639228" y="608697"/>
                  </a:lnTo>
                  <a:lnTo>
                    <a:pt x="666002" y="574749"/>
                  </a:lnTo>
                  <a:lnTo>
                    <a:pt x="688675" y="537729"/>
                  </a:lnTo>
                  <a:lnTo>
                    <a:pt x="706906" y="497977"/>
                  </a:lnTo>
                  <a:lnTo>
                    <a:pt x="720352" y="455837"/>
                  </a:lnTo>
                  <a:lnTo>
                    <a:pt x="728671" y="411650"/>
                  </a:lnTo>
                  <a:lnTo>
                    <a:pt x="731519" y="365760"/>
                  </a:lnTo>
                  <a:lnTo>
                    <a:pt x="728671" y="319869"/>
                  </a:lnTo>
                  <a:lnTo>
                    <a:pt x="720352" y="275682"/>
                  </a:lnTo>
                  <a:lnTo>
                    <a:pt x="706906" y="233542"/>
                  </a:lnTo>
                  <a:lnTo>
                    <a:pt x="688675" y="193790"/>
                  </a:lnTo>
                  <a:lnTo>
                    <a:pt x="666002" y="156770"/>
                  </a:lnTo>
                  <a:lnTo>
                    <a:pt x="639228" y="122822"/>
                  </a:lnTo>
                  <a:lnTo>
                    <a:pt x="608697" y="92291"/>
                  </a:lnTo>
                  <a:lnTo>
                    <a:pt x="574749" y="65517"/>
                  </a:lnTo>
                  <a:lnTo>
                    <a:pt x="537729" y="42844"/>
                  </a:lnTo>
                  <a:lnTo>
                    <a:pt x="497977" y="24613"/>
                  </a:lnTo>
                  <a:lnTo>
                    <a:pt x="455837" y="11167"/>
                  </a:lnTo>
                  <a:lnTo>
                    <a:pt x="411650" y="2848"/>
                  </a:lnTo>
                  <a:lnTo>
                    <a:pt x="365759" y="0"/>
                  </a:lnTo>
                  <a:close/>
                </a:path>
              </a:pathLst>
            </a:custGeom>
            <a:solidFill>
              <a:srgbClr val="D30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18990" y="1478280"/>
            <a:ext cx="30835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Образовательный курс для организаторов добровольческой деятельности</a:t>
            </a:r>
            <a:endParaRPr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8989" y="3889375"/>
            <a:ext cx="3538981" cy="244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7665" algn="just">
              <a:lnSpc>
                <a:spcPct val="111200"/>
              </a:lnSpc>
              <a:spcBef>
                <a:spcPts val="95"/>
              </a:spcBef>
              <a:buClr>
                <a:srgbClr val="D30D52"/>
              </a:buClr>
              <a:tabLst>
                <a:tab pos="263525" algn="l"/>
                <a:tab pos="264160" algn="l"/>
              </a:tabLst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 - овладение теоретическими знаниями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 получение практических навыков по применению конкретных инструментов и методов формирования и распространения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добровольческих инновационных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практик социальной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деятельности.</a:t>
            </a:r>
          </a:p>
          <a:p>
            <a:pPr marL="12700" marR="367665" algn="just">
              <a:lnSpc>
                <a:spcPct val="111200"/>
              </a:lnSpc>
              <a:spcBef>
                <a:spcPts val="95"/>
              </a:spcBef>
              <a:buClr>
                <a:srgbClr val="D30D52"/>
              </a:buClr>
              <a:tabLst>
                <a:tab pos="263525" algn="l"/>
                <a:tab pos="264160" algn="l"/>
              </a:tabLst>
            </a:pP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367665" algn="just">
              <a:lnSpc>
                <a:spcPct val="111200"/>
              </a:lnSpc>
              <a:spcBef>
                <a:spcPts val="95"/>
              </a:spcBef>
              <a:buClr>
                <a:srgbClr val="D30D52"/>
              </a:buClr>
              <a:tabLst>
                <a:tab pos="263525" algn="l"/>
                <a:tab pos="264160" algn="l"/>
              </a:tabLst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обученных за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г. –</a:t>
            </a:r>
          </a:p>
          <a:p>
            <a:pPr marL="12700" marR="367665" algn="just">
              <a:lnSpc>
                <a:spcPct val="111200"/>
              </a:lnSpc>
              <a:spcBef>
                <a:spcPts val="95"/>
              </a:spcBef>
              <a:buClr>
                <a:srgbClr val="D30D52"/>
              </a:buClr>
              <a:tabLst>
                <a:tab pos="263525" algn="l"/>
                <a:tab pos="264160" algn="l"/>
              </a:tabLst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85 человек.</a:t>
            </a:r>
            <a:endParaRPr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8832" y="330059"/>
            <a:ext cx="108945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6755">
              <a:lnSpc>
                <a:spcPct val="100000"/>
              </a:lnSpc>
              <a:spcBef>
                <a:spcPts val="100"/>
              </a:spcBef>
            </a:pPr>
            <a:r>
              <a:rPr lang="ru-RU" spc="135" dirty="0" smtClean="0"/>
              <a:t>ОРГАНИЗАЦИЯ И ПРОВЕДЕНИЕ ОБУЧАЮЩИХ ПРОГРАММ</a:t>
            </a:r>
            <a:endParaRPr lang="ru-RU" spc="135" dirty="0"/>
          </a:p>
        </p:txBody>
      </p:sp>
      <p:sp>
        <p:nvSpPr>
          <p:cNvPr id="13" name="object 13"/>
          <p:cNvSpPr/>
          <p:nvPr/>
        </p:nvSpPr>
        <p:spPr>
          <a:xfrm>
            <a:off x="0" y="394715"/>
            <a:ext cx="1338580" cy="317500"/>
          </a:xfrm>
          <a:custGeom>
            <a:avLst/>
            <a:gdLst/>
            <a:ahLst/>
            <a:cxnLst/>
            <a:rect l="l" t="t" r="r" b="b"/>
            <a:pathLst>
              <a:path w="1338580" h="317500">
                <a:moveTo>
                  <a:pt x="1179576" y="0"/>
                </a:moveTo>
                <a:lnTo>
                  <a:pt x="0" y="0"/>
                </a:lnTo>
                <a:lnTo>
                  <a:pt x="0" y="316992"/>
                </a:lnTo>
                <a:lnTo>
                  <a:pt x="1179576" y="316992"/>
                </a:lnTo>
                <a:lnTo>
                  <a:pt x="1229675" y="308908"/>
                </a:lnTo>
                <a:lnTo>
                  <a:pt x="1273184" y="286402"/>
                </a:lnTo>
                <a:lnTo>
                  <a:pt x="1307493" y="252087"/>
                </a:lnTo>
                <a:lnTo>
                  <a:pt x="1329992" y="208580"/>
                </a:lnTo>
                <a:lnTo>
                  <a:pt x="1338072" y="158496"/>
                </a:lnTo>
                <a:lnTo>
                  <a:pt x="1329992" y="108411"/>
                </a:lnTo>
                <a:lnTo>
                  <a:pt x="1307493" y="64904"/>
                </a:lnTo>
                <a:lnTo>
                  <a:pt x="1273184" y="30589"/>
                </a:lnTo>
                <a:lnTo>
                  <a:pt x="1229675" y="8083"/>
                </a:lnTo>
                <a:lnTo>
                  <a:pt x="1179576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9515" y="2755391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60" y="0"/>
                </a:moveTo>
                <a:lnTo>
                  <a:pt x="319869" y="2848"/>
                </a:lnTo>
                <a:lnTo>
                  <a:pt x="275682" y="11167"/>
                </a:lnTo>
                <a:lnTo>
                  <a:pt x="233542" y="24613"/>
                </a:lnTo>
                <a:lnTo>
                  <a:pt x="193790" y="42844"/>
                </a:lnTo>
                <a:lnTo>
                  <a:pt x="156770" y="65517"/>
                </a:lnTo>
                <a:lnTo>
                  <a:pt x="122822" y="92291"/>
                </a:lnTo>
                <a:lnTo>
                  <a:pt x="92291" y="122822"/>
                </a:lnTo>
                <a:lnTo>
                  <a:pt x="65517" y="156770"/>
                </a:lnTo>
                <a:lnTo>
                  <a:pt x="42844" y="193790"/>
                </a:lnTo>
                <a:lnTo>
                  <a:pt x="24613" y="233542"/>
                </a:lnTo>
                <a:lnTo>
                  <a:pt x="11167" y="275682"/>
                </a:lnTo>
                <a:lnTo>
                  <a:pt x="2848" y="319869"/>
                </a:lnTo>
                <a:lnTo>
                  <a:pt x="0" y="365760"/>
                </a:lnTo>
                <a:lnTo>
                  <a:pt x="2848" y="411650"/>
                </a:lnTo>
                <a:lnTo>
                  <a:pt x="11167" y="455837"/>
                </a:lnTo>
                <a:lnTo>
                  <a:pt x="24613" y="497977"/>
                </a:lnTo>
                <a:lnTo>
                  <a:pt x="42844" y="537729"/>
                </a:lnTo>
                <a:lnTo>
                  <a:pt x="65517" y="574749"/>
                </a:lnTo>
                <a:lnTo>
                  <a:pt x="92291" y="608697"/>
                </a:lnTo>
                <a:lnTo>
                  <a:pt x="122822" y="639228"/>
                </a:lnTo>
                <a:lnTo>
                  <a:pt x="156770" y="666002"/>
                </a:lnTo>
                <a:lnTo>
                  <a:pt x="193790" y="688675"/>
                </a:lnTo>
                <a:lnTo>
                  <a:pt x="233542" y="706906"/>
                </a:lnTo>
                <a:lnTo>
                  <a:pt x="275682" y="720352"/>
                </a:lnTo>
                <a:lnTo>
                  <a:pt x="319869" y="728671"/>
                </a:lnTo>
                <a:lnTo>
                  <a:pt x="365760" y="731520"/>
                </a:lnTo>
                <a:lnTo>
                  <a:pt x="411650" y="728671"/>
                </a:lnTo>
                <a:lnTo>
                  <a:pt x="455837" y="720352"/>
                </a:lnTo>
                <a:lnTo>
                  <a:pt x="497977" y="706906"/>
                </a:lnTo>
                <a:lnTo>
                  <a:pt x="537729" y="688675"/>
                </a:lnTo>
                <a:lnTo>
                  <a:pt x="574749" y="666002"/>
                </a:lnTo>
                <a:lnTo>
                  <a:pt x="608697" y="639228"/>
                </a:lnTo>
                <a:lnTo>
                  <a:pt x="639228" y="608697"/>
                </a:lnTo>
                <a:lnTo>
                  <a:pt x="666002" y="574749"/>
                </a:lnTo>
                <a:lnTo>
                  <a:pt x="688675" y="537729"/>
                </a:lnTo>
                <a:lnTo>
                  <a:pt x="706906" y="497977"/>
                </a:lnTo>
                <a:lnTo>
                  <a:pt x="720352" y="455837"/>
                </a:lnTo>
                <a:lnTo>
                  <a:pt x="728671" y="411650"/>
                </a:lnTo>
                <a:lnTo>
                  <a:pt x="731520" y="365760"/>
                </a:lnTo>
                <a:lnTo>
                  <a:pt x="728671" y="319869"/>
                </a:lnTo>
                <a:lnTo>
                  <a:pt x="720352" y="275682"/>
                </a:lnTo>
                <a:lnTo>
                  <a:pt x="706906" y="233542"/>
                </a:lnTo>
                <a:lnTo>
                  <a:pt x="688675" y="193790"/>
                </a:lnTo>
                <a:lnTo>
                  <a:pt x="666002" y="156770"/>
                </a:lnTo>
                <a:lnTo>
                  <a:pt x="639228" y="122822"/>
                </a:lnTo>
                <a:lnTo>
                  <a:pt x="608697" y="92291"/>
                </a:lnTo>
                <a:lnTo>
                  <a:pt x="574749" y="65517"/>
                </a:lnTo>
                <a:lnTo>
                  <a:pt x="537729" y="42844"/>
                </a:lnTo>
                <a:lnTo>
                  <a:pt x="497977" y="24613"/>
                </a:lnTo>
                <a:lnTo>
                  <a:pt x="455837" y="11167"/>
                </a:lnTo>
                <a:lnTo>
                  <a:pt x="411650" y="2848"/>
                </a:lnTo>
                <a:lnTo>
                  <a:pt x="365760" y="0"/>
                </a:lnTo>
                <a:close/>
              </a:path>
            </a:pathLst>
          </a:custGeom>
          <a:solidFill>
            <a:srgbClr val="D30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7971" y="2755391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365759" y="0"/>
                </a:moveTo>
                <a:lnTo>
                  <a:pt x="319869" y="2848"/>
                </a:lnTo>
                <a:lnTo>
                  <a:pt x="275682" y="11167"/>
                </a:lnTo>
                <a:lnTo>
                  <a:pt x="233542" y="24613"/>
                </a:lnTo>
                <a:lnTo>
                  <a:pt x="193790" y="42844"/>
                </a:lnTo>
                <a:lnTo>
                  <a:pt x="156770" y="65517"/>
                </a:lnTo>
                <a:lnTo>
                  <a:pt x="122822" y="92291"/>
                </a:lnTo>
                <a:lnTo>
                  <a:pt x="92291" y="122822"/>
                </a:lnTo>
                <a:lnTo>
                  <a:pt x="65517" y="156770"/>
                </a:lnTo>
                <a:lnTo>
                  <a:pt x="42844" y="193790"/>
                </a:lnTo>
                <a:lnTo>
                  <a:pt x="24613" y="233542"/>
                </a:lnTo>
                <a:lnTo>
                  <a:pt x="11167" y="275682"/>
                </a:lnTo>
                <a:lnTo>
                  <a:pt x="2848" y="319869"/>
                </a:lnTo>
                <a:lnTo>
                  <a:pt x="0" y="365760"/>
                </a:lnTo>
                <a:lnTo>
                  <a:pt x="2848" y="411650"/>
                </a:lnTo>
                <a:lnTo>
                  <a:pt x="11167" y="455837"/>
                </a:lnTo>
                <a:lnTo>
                  <a:pt x="24613" y="497977"/>
                </a:lnTo>
                <a:lnTo>
                  <a:pt x="42844" y="537729"/>
                </a:lnTo>
                <a:lnTo>
                  <a:pt x="65517" y="574749"/>
                </a:lnTo>
                <a:lnTo>
                  <a:pt x="92291" y="608697"/>
                </a:lnTo>
                <a:lnTo>
                  <a:pt x="122822" y="639228"/>
                </a:lnTo>
                <a:lnTo>
                  <a:pt x="156770" y="666002"/>
                </a:lnTo>
                <a:lnTo>
                  <a:pt x="193790" y="688675"/>
                </a:lnTo>
                <a:lnTo>
                  <a:pt x="233542" y="706906"/>
                </a:lnTo>
                <a:lnTo>
                  <a:pt x="275682" y="720352"/>
                </a:lnTo>
                <a:lnTo>
                  <a:pt x="319869" y="728671"/>
                </a:lnTo>
                <a:lnTo>
                  <a:pt x="365759" y="731520"/>
                </a:lnTo>
                <a:lnTo>
                  <a:pt x="411650" y="728671"/>
                </a:lnTo>
                <a:lnTo>
                  <a:pt x="455837" y="720352"/>
                </a:lnTo>
                <a:lnTo>
                  <a:pt x="497977" y="706906"/>
                </a:lnTo>
                <a:lnTo>
                  <a:pt x="537729" y="688675"/>
                </a:lnTo>
                <a:lnTo>
                  <a:pt x="574749" y="666002"/>
                </a:lnTo>
                <a:lnTo>
                  <a:pt x="608697" y="639228"/>
                </a:lnTo>
                <a:lnTo>
                  <a:pt x="639228" y="608697"/>
                </a:lnTo>
                <a:lnTo>
                  <a:pt x="666002" y="574749"/>
                </a:lnTo>
                <a:lnTo>
                  <a:pt x="688675" y="537729"/>
                </a:lnTo>
                <a:lnTo>
                  <a:pt x="706906" y="497977"/>
                </a:lnTo>
                <a:lnTo>
                  <a:pt x="720352" y="455837"/>
                </a:lnTo>
                <a:lnTo>
                  <a:pt x="728671" y="411650"/>
                </a:lnTo>
                <a:lnTo>
                  <a:pt x="731520" y="365760"/>
                </a:lnTo>
                <a:lnTo>
                  <a:pt x="728671" y="319869"/>
                </a:lnTo>
                <a:lnTo>
                  <a:pt x="720352" y="275682"/>
                </a:lnTo>
                <a:lnTo>
                  <a:pt x="706906" y="233542"/>
                </a:lnTo>
                <a:lnTo>
                  <a:pt x="688675" y="193790"/>
                </a:lnTo>
                <a:lnTo>
                  <a:pt x="666002" y="156770"/>
                </a:lnTo>
                <a:lnTo>
                  <a:pt x="639228" y="122822"/>
                </a:lnTo>
                <a:lnTo>
                  <a:pt x="608697" y="92291"/>
                </a:lnTo>
                <a:lnTo>
                  <a:pt x="574749" y="65517"/>
                </a:lnTo>
                <a:lnTo>
                  <a:pt x="537729" y="42844"/>
                </a:lnTo>
                <a:lnTo>
                  <a:pt x="497977" y="24613"/>
                </a:lnTo>
                <a:lnTo>
                  <a:pt x="455837" y="11167"/>
                </a:lnTo>
                <a:lnTo>
                  <a:pt x="411650" y="2848"/>
                </a:lnTo>
                <a:lnTo>
                  <a:pt x="365759" y="0"/>
                </a:lnTo>
                <a:close/>
              </a:path>
            </a:pathLst>
          </a:custGeom>
          <a:solidFill>
            <a:srgbClr val="D30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80" y="3044951"/>
            <a:ext cx="172212" cy="172212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3334511" y="6411467"/>
            <a:ext cx="5227320" cy="139065"/>
          </a:xfrm>
          <a:custGeom>
            <a:avLst/>
            <a:gdLst/>
            <a:ahLst/>
            <a:cxnLst/>
            <a:rect l="l" t="t" r="r" b="b"/>
            <a:pathLst>
              <a:path w="5227320" h="139065">
                <a:moveTo>
                  <a:pt x="5157978" y="0"/>
                </a:moveTo>
                <a:lnTo>
                  <a:pt x="69341" y="0"/>
                </a:lnTo>
                <a:lnTo>
                  <a:pt x="42326" y="5450"/>
                </a:lnTo>
                <a:lnTo>
                  <a:pt x="20288" y="20312"/>
                </a:lnTo>
                <a:lnTo>
                  <a:pt x="5441" y="42353"/>
                </a:lnTo>
                <a:lnTo>
                  <a:pt x="0" y="69341"/>
                </a:lnTo>
                <a:lnTo>
                  <a:pt x="5444" y="96335"/>
                </a:lnTo>
                <a:lnTo>
                  <a:pt x="20295" y="118376"/>
                </a:lnTo>
                <a:lnTo>
                  <a:pt x="42335" y="133235"/>
                </a:lnTo>
                <a:lnTo>
                  <a:pt x="69341" y="138683"/>
                </a:lnTo>
                <a:lnTo>
                  <a:pt x="5157978" y="138683"/>
                </a:lnTo>
                <a:lnTo>
                  <a:pt x="5184995" y="133233"/>
                </a:lnTo>
                <a:lnTo>
                  <a:pt x="5207034" y="118371"/>
                </a:lnTo>
                <a:lnTo>
                  <a:pt x="5221879" y="96330"/>
                </a:lnTo>
                <a:lnTo>
                  <a:pt x="5227320" y="69341"/>
                </a:lnTo>
                <a:lnTo>
                  <a:pt x="5221878" y="42353"/>
                </a:lnTo>
                <a:lnTo>
                  <a:pt x="5207031" y="20312"/>
                </a:lnTo>
                <a:lnTo>
                  <a:pt x="5184993" y="5450"/>
                </a:lnTo>
                <a:lnTo>
                  <a:pt x="5157978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-180340" y="5489575"/>
            <a:ext cx="3037840" cy="1374775"/>
            <a:chOff x="0" y="5268930"/>
            <a:chExt cx="3037840" cy="1590675"/>
          </a:xfrm>
        </p:grpSpPr>
        <p:sp>
          <p:nvSpPr>
            <p:cNvPr id="23" name="object 23"/>
            <p:cNvSpPr/>
            <p:nvPr/>
          </p:nvSpPr>
          <p:spPr>
            <a:xfrm>
              <a:off x="0" y="5268930"/>
              <a:ext cx="1386840" cy="1590675"/>
            </a:xfrm>
            <a:custGeom>
              <a:avLst/>
              <a:gdLst/>
              <a:ahLst/>
              <a:cxnLst/>
              <a:rect l="l" t="t" r="r" b="b"/>
              <a:pathLst>
                <a:path w="1386840" h="1590675">
                  <a:moveTo>
                    <a:pt x="1254021" y="0"/>
                  </a:moveTo>
                  <a:lnTo>
                    <a:pt x="1205379" y="0"/>
                  </a:lnTo>
                  <a:lnTo>
                    <a:pt x="1158584" y="14874"/>
                  </a:lnTo>
                  <a:lnTo>
                    <a:pt x="1117346" y="44622"/>
                  </a:lnTo>
                  <a:lnTo>
                    <a:pt x="0" y="1162020"/>
                  </a:lnTo>
                  <a:lnTo>
                    <a:pt x="0" y="1590592"/>
                  </a:lnTo>
                  <a:lnTo>
                    <a:pt x="20772" y="1590592"/>
                  </a:lnTo>
                  <a:lnTo>
                    <a:pt x="1342009" y="269412"/>
                  </a:lnTo>
                  <a:lnTo>
                    <a:pt x="1371818" y="228148"/>
                  </a:lnTo>
                  <a:lnTo>
                    <a:pt x="1386723" y="181343"/>
                  </a:lnTo>
                  <a:lnTo>
                    <a:pt x="1386723" y="132691"/>
                  </a:lnTo>
                  <a:lnTo>
                    <a:pt x="1371818" y="85886"/>
                  </a:lnTo>
                  <a:lnTo>
                    <a:pt x="1342009" y="44622"/>
                  </a:lnTo>
                  <a:lnTo>
                    <a:pt x="1300801" y="14874"/>
                  </a:lnTo>
                  <a:lnTo>
                    <a:pt x="1254021" y="0"/>
                  </a:lnTo>
                  <a:close/>
                </a:path>
              </a:pathLst>
            </a:custGeom>
            <a:solidFill>
              <a:srgbClr val="2A3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0154" y="5302961"/>
              <a:ext cx="2567940" cy="1557020"/>
            </a:xfrm>
            <a:custGeom>
              <a:avLst/>
              <a:gdLst/>
              <a:ahLst/>
              <a:cxnLst/>
              <a:rect l="l" t="t" r="r" b="b"/>
              <a:pathLst>
                <a:path w="2567940" h="1557020">
                  <a:moveTo>
                    <a:pt x="2103081" y="363004"/>
                  </a:moveTo>
                  <a:lnTo>
                    <a:pt x="2097722" y="317627"/>
                  </a:lnTo>
                  <a:lnTo>
                    <a:pt x="2087003" y="273037"/>
                  </a:lnTo>
                  <a:lnTo>
                    <a:pt x="2070938" y="229717"/>
                  </a:lnTo>
                  <a:lnTo>
                    <a:pt x="2049513" y="188188"/>
                  </a:lnTo>
                  <a:lnTo>
                    <a:pt x="2022729" y="148971"/>
                  </a:lnTo>
                  <a:lnTo>
                    <a:pt x="1990598" y="112572"/>
                  </a:lnTo>
                  <a:lnTo>
                    <a:pt x="1954174" y="80416"/>
                  </a:lnTo>
                  <a:lnTo>
                    <a:pt x="1914931" y="53606"/>
                  </a:lnTo>
                  <a:lnTo>
                    <a:pt x="1873402" y="32169"/>
                  </a:lnTo>
                  <a:lnTo>
                    <a:pt x="1830070" y="16078"/>
                  </a:lnTo>
                  <a:lnTo>
                    <a:pt x="1785467" y="5359"/>
                  </a:lnTo>
                  <a:lnTo>
                    <a:pt x="1740103" y="0"/>
                  </a:lnTo>
                  <a:lnTo>
                    <a:pt x="1694472" y="0"/>
                  </a:lnTo>
                  <a:lnTo>
                    <a:pt x="1649107" y="5359"/>
                  </a:lnTo>
                  <a:lnTo>
                    <a:pt x="1604505" y="16078"/>
                  </a:lnTo>
                  <a:lnTo>
                    <a:pt x="1561172" y="32169"/>
                  </a:lnTo>
                  <a:lnTo>
                    <a:pt x="1519643" y="53606"/>
                  </a:lnTo>
                  <a:lnTo>
                    <a:pt x="1480400" y="80416"/>
                  </a:lnTo>
                  <a:lnTo>
                    <a:pt x="1443990" y="112572"/>
                  </a:lnTo>
                  <a:lnTo>
                    <a:pt x="0" y="1556562"/>
                  </a:lnTo>
                  <a:lnTo>
                    <a:pt x="1093114" y="1556562"/>
                  </a:lnTo>
                  <a:lnTo>
                    <a:pt x="1990598" y="659079"/>
                  </a:lnTo>
                  <a:lnTo>
                    <a:pt x="2022729" y="622681"/>
                  </a:lnTo>
                  <a:lnTo>
                    <a:pt x="2049513" y="583450"/>
                  </a:lnTo>
                  <a:lnTo>
                    <a:pt x="2070938" y="541921"/>
                  </a:lnTo>
                  <a:lnTo>
                    <a:pt x="2087003" y="498602"/>
                  </a:lnTo>
                  <a:lnTo>
                    <a:pt x="2097722" y="453999"/>
                  </a:lnTo>
                  <a:lnTo>
                    <a:pt x="2103081" y="408622"/>
                  </a:lnTo>
                  <a:lnTo>
                    <a:pt x="2103081" y="363004"/>
                  </a:lnTo>
                  <a:close/>
                </a:path>
                <a:path w="2567940" h="1557020">
                  <a:moveTo>
                    <a:pt x="2567559" y="978446"/>
                  </a:moveTo>
                  <a:lnTo>
                    <a:pt x="2561463" y="947178"/>
                  </a:lnTo>
                  <a:lnTo>
                    <a:pt x="2543175" y="919683"/>
                  </a:lnTo>
                  <a:lnTo>
                    <a:pt x="2515705" y="901433"/>
                  </a:lnTo>
                  <a:lnTo>
                    <a:pt x="2484437" y="895350"/>
                  </a:lnTo>
                  <a:lnTo>
                    <a:pt x="2453157" y="901433"/>
                  </a:lnTo>
                  <a:lnTo>
                    <a:pt x="2425700" y="919683"/>
                  </a:lnTo>
                  <a:lnTo>
                    <a:pt x="1788833" y="1556562"/>
                  </a:lnTo>
                  <a:lnTo>
                    <a:pt x="2023808" y="1556562"/>
                  </a:lnTo>
                  <a:lnTo>
                    <a:pt x="2543175" y="1037196"/>
                  </a:lnTo>
                  <a:lnTo>
                    <a:pt x="2561463" y="1009713"/>
                  </a:lnTo>
                  <a:lnTo>
                    <a:pt x="2567559" y="978446"/>
                  </a:lnTo>
                  <a:close/>
                </a:path>
              </a:pathLst>
            </a:custGeom>
            <a:solidFill>
              <a:srgbClr val="D30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173986" y="1989835"/>
            <a:ext cx="26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Добро.Университет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31693" y="1712836"/>
            <a:ext cx="2664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Образовательная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программа для волонтеров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5" y="2816351"/>
            <a:ext cx="6334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50" y="2816351"/>
            <a:ext cx="628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06" y="2816351"/>
            <a:ext cx="628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231693" y="3889375"/>
            <a:ext cx="31953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Цель - повышение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качества подготовки волонтёров, привлекаемых к организации различных мероприятий, проводимых на территории Республики Мордовия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обученных за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г. –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120 чел.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68832" y="3886326"/>
            <a:ext cx="3122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Курсы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для волонтеров и организаторов волонтерства</a:t>
            </a:r>
          </a:p>
          <a:p>
            <a:pPr algn="just"/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основаны на реальных кейсах и вдохновляющих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историях.</a:t>
            </a:r>
          </a:p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9784" y="184827"/>
            <a:ext cx="10612216" cy="69063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ru-RU" sz="2000" spc="110" dirty="0" smtClean="0"/>
              <a:t>ПОВЫШЕНИЕ ПРЕСТИЖА ДОБРОВОЛЬЧЕСТВА (ВОЛОНТЕРСТВА) </a:t>
            </a:r>
            <a:br>
              <a:rPr lang="ru-RU" sz="2000" spc="110" dirty="0" smtClean="0"/>
            </a:br>
            <a:r>
              <a:rPr lang="ru-RU" sz="2000" spc="110" dirty="0" smtClean="0"/>
              <a:t>В РАМКАХ РЕАЛИЗАЦИИ МОТИВАЦИОННОЙ ПРОГРАММЫ</a:t>
            </a:r>
            <a:endParaRPr lang="ru-RU" sz="2000" spc="110" dirty="0"/>
          </a:p>
        </p:txBody>
      </p:sp>
      <p:sp>
        <p:nvSpPr>
          <p:cNvPr id="8" name="object 8"/>
          <p:cNvSpPr/>
          <p:nvPr/>
        </p:nvSpPr>
        <p:spPr>
          <a:xfrm>
            <a:off x="0" y="6411467"/>
            <a:ext cx="8562340" cy="129539"/>
          </a:xfrm>
          <a:custGeom>
            <a:avLst/>
            <a:gdLst/>
            <a:ahLst/>
            <a:cxnLst/>
            <a:rect l="l" t="t" r="r" b="b"/>
            <a:pathLst>
              <a:path w="8562340" h="129540">
                <a:moveTo>
                  <a:pt x="8497062" y="0"/>
                </a:moveTo>
                <a:lnTo>
                  <a:pt x="0" y="0"/>
                </a:lnTo>
                <a:lnTo>
                  <a:pt x="0" y="129540"/>
                </a:lnTo>
                <a:lnTo>
                  <a:pt x="8497123" y="129540"/>
                </a:lnTo>
                <a:lnTo>
                  <a:pt x="8522291" y="124461"/>
                </a:lnTo>
                <a:lnTo>
                  <a:pt x="8542877" y="110577"/>
                </a:lnTo>
                <a:lnTo>
                  <a:pt x="8556748" y="89985"/>
                </a:lnTo>
                <a:lnTo>
                  <a:pt x="8561832" y="64769"/>
                </a:lnTo>
                <a:lnTo>
                  <a:pt x="8556748" y="39556"/>
                </a:lnTo>
                <a:lnTo>
                  <a:pt x="8542877" y="18969"/>
                </a:lnTo>
                <a:lnTo>
                  <a:pt x="8522291" y="5089"/>
                </a:lnTo>
                <a:lnTo>
                  <a:pt x="8497062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88490" y="1146586"/>
            <a:ext cx="902335" cy="996950"/>
          </a:xfrm>
          <a:custGeom>
            <a:avLst/>
            <a:gdLst/>
            <a:ahLst/>
            <a:cxnLst/>
            <a:rect l="l" t="t" r="r" b="b"/>
            <a:pathLst>
              <a:path w="902334" h="996950">
                <a:moveTo>
                  <a:pt x="901985" y="0"/>
                </a:moveTo>
                <a:lnTo>
                  <a:pt x="19716" y="882365"/>
                </a:lnTo>
                <a:lnTo>
                  <a:pt x="4929" y="904546"/>
                </a:lnTo>
                <a:lnTo>
                  <a:pt x="0" y="929799"/>
                </a:lnTo>
                <a:lnTo>
                  <a:pt x="4929" y="955052"/>
                </a:lnTo>
                <a:lnTo>
                  <a:pt x="19716" y="977234"/>
                </a:lnTo>
                <a:lnTo>
                  <a:pt x="41898" y="992021"/>
                </a:lnTo>
                <a:lnTo>
                  <a:pt x="67151" y="996950"/>
                </a:lnTo>
                <a:lnTo>
                  <a:pt x="92404" y="992021"/>
                </a:lnTo>
                <a:lnTo>
                  <a:pt x="114585" y="977234"/>
                </a:lnTo>
                <a:lnTo>
                  <a:pt x="901985" y="189920"/>
                </a:lnTo>
                <a:lnTo>
                  <a:pt x="901985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94715"/>
            <a:ext cx="1338580" cy="317500"/>
          </a:xfrm>
          <a:custGeom>
            <a:avLst/>
            <a:gdLst/>
            <a:ahLst/>
            <a:cxnLst/>
            <a:rect l="l" t="t" r="r" b="b"/>
            <a:pathLst>
              <a:path w="1338580" h="317500">
                <a:moveTo>
                  <a:pt x="1179576" y="0"/>
                </a:moveTo>
                <a:lnTo>
                  <a:pt x="0" y="0"/>
                </a:lnTo>
                <a:lnTo>
                  <a:pt x="0" y="316992"/>
                </a:lnTo>
                <a:lnTo>
                  <a:pt x="1179576" y="316992"/>
                </a:lnTo>
                <a:lnTo>
                  <a:pt x="1229675" y="308908"/>
                </a:lnTo>
                <a:lnTo>
                  <a:pt x="1273184" y="286402"/>
                </a:lnTo>
                <a:lnTo>
                  <a:pt x="1307493" y="252087"/>
                </a:lnTo>
                <a:lnTo>
                  <a:pt x="1329992" y="208580"/>
                </a:lnTo>
                <a:lnTo>
                  <a:pt x="1338072" y="158496"/>
                </a:lnTo>
                <a:lnTo>
                  <a:pt x="1329992" y="108411"/>
                </a:lnTo>
                <a:lnTo>
                  <a:pt x="1307493" y="64904"/>
                </a:lnTo>
                <a:lnTo>
                  <a:pt x="1273184" y="30589"/>
                </a:lnTo>
                <a:lnTo>
                  <a:pt x="1229675" y="8083"/>
                </a:lnTo>
                <a:lnTo>
                  <a:pt x="1179576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0859" y="4315664"/>
            <a:ext cx="467868" cy="58521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496" y="5184787"/>
            <a:ext cx="609600" cy="6111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356" y="1645061"/>
            <a:ext cx="632460" cy="63246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290" y="4062376"/>
            <a:ext cx="805853" cy="6814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81200" y="1565322"/>
            <a:ext cx="3577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частие в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межрегиональных и федеральных форумах, семинарах,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съездах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77896" y="1681871"/>
            <a:ext cx="3121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пригласительные билеты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на посещение культурных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11" y="3152785"/>
            <a:ext cx="675973" cy="54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1200" y="2837381"/>
            <a:ext cx="369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ертификаты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на посещение спортивных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объектов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1" y="4015150"/>
            <a:ext cx="35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грамоты, благодарственные письма,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дипломы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202" y="5121005"/>
            <a:ext cx="357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униформа с символикой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39796" y="4008108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Почетный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знак Главы Республики Мордовия «Доброволец (волонтер) Республики Мордовия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65196" y="3009525"/>
            <a:ext cx="304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учёт и ведение волонтёрских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книжек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23" y="1743336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6" y="2686360"/>
            <a:ext cx="9271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32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9308" y="4172406"/>
            <a:ext cx="686410" cy="6894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3430" y="498246"/>
            <a:ext cx="5281170" cy="796118"/>
          </a:xfrm>
          <a:prstGeom prst="rect">
            <a:avLst/>
          </a:prstGeom>
        </p:spPr>
        <p:txBody>
          <a:bodyPr vert="horz" wrap="square" lIns="0" tIns="11179" rIns="0" bIns="0" rtlCol="0">
            <a:spAutoFit/>
          </a:bodyPr>
          <a:lstStyle/>
          <a:p>
            <a:pPr marL="10163">
              <a:spcBef>
                <a:spcPts val="88"/>
              </a:spcBef>
              <a:tabLst>
                <a:tab pos="5268769" algn="l"/>
              </a:tabLst>
            </a:pPr>
            <a:r>
              <a:rPr lang="ru-RU" sz="1700" b="1" spc="-44" dirty="0" smtClean="0">
                <a:latin typeface="Verdana"/>
                <a:cs typeface="Verdana"/>
              </a:rPr>
              <a:t>РЕСПУБЛИКАНСКИЙ КОНКУРС </a:t>
            </a:r>
            <a:br>
              <a:rPr lang="ru-RU" sz="1700" b="1" spc="-44" dirty="0" smtClean="0">
                <a:latin typeface="Verdana"/>
                <a:cs typeface="Verdana"/>
              </a:rPr>
            </a:br>
            <a:r>
              <a:rPr lang="ru-RU" sz="1700" b="1" spc="-44" dirty="0" smtClean="0">
                <a:latin typeface="Verdana"/>
                <a:cs typeface="Verdana"/>
              </a:rPr>
              <a:t>«ЛУЧШИЙ СОЦИАЛЬНО ОРИЕНТИРОВАННЫЙ СОТРУДНИК»</a:t>
            </a:r>
            <a:r>
              <a:rPr sz="1700" b="1" spc="-44" dirty="0">
                <a:latin typeface="Verdana"/>
                <a:cs typeface="Verdana"/>
              </a:rPr>
              <a:t>	</a:t>
            </a:r>
            <a:endParaRPr sz="1700" dirty="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8335" y="1874425"/>
            <a:ext cx="686410" cy="68704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4419" y="2968495"/>
            <a:ext cx="596188" cy="80419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670496" y="478332"/>
            <a:ext cx="4779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РЕСПУБЛИКАНСКИЙ КОНКУРС 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«ЛУЧШИЙ ВОЛОНТЕРСКИЙ ОТРЯД РЕСПУБЛИКИ МОРДОВИЯ»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0" y="498246"/>
            <a:ext cx="791280" cy="79128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55" y="498246"/>
            <a:ext cx="791280" cy="791280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439101" y="1956337"/>
            <a:ext cx="404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и популяризация позитивного образа добровольца (волонтера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39101" y="2809381"/>
            <a:ext cx="40411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выявление и поощрение волонтерских практик в образовательных учреждениях высшего, среднего профессионального и среднего общего образования Республики Мордовия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3800" y="4243590"/>
            <a:ext cx="404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поддержка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 демонстрация достижений волонтерский объединений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86000" y="1879392"/>
            <a:ext cx="3421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выявление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 поощрение сотрудников исполнительных органов государственной власти и подведомственных государственных учреждений за организацию работы с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добровольцами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6000" y="3504926"/>
            <a:ext cx="3421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содействие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установлению коммуникации исполнительных органов государственной власти и подведомственных государственных учреждений с добровольческими (волонтерскими) объединениями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42997" y="5031256"/>
            <a:ext cx="3307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демонстрация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конкретных примеров решения социальных задач, а также стимулирование министерств и ведомств к заимствованию успешных практик в данной области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1" y="3643969"/>
            <a:ext cx="874506" cy="12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0" y="2078524"/>
            <a:ext cx="998496" cy="112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7" y="5207250"/>
            <a:ext cx="991233" cy="99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5108" y="184827"/>
            <a:ext cx="10612216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l">
              <a:lnSpc>
                <a:spcPts val="2590"/>
              </a:lnSpc>
              <a:spcBef>
                <a:spcPts val="425"/>
              </a:spcBef>
            </a:pPr>
            <a:r>
              <a:rPr lang="ru-RU" sz="2000" dirty="0" smtClean="0"/>
              <a:t>ПРЕЗИДЕТСКАЯ ПЛАТФОРМА «РОССИЯ – СТРАНА ВОЗМОЖНОСТЕЙ»</a:t>
            </a:r>
            <a:r>
              <a:rPr lang="ru-RU" sz="2000" dirty="0"/>
              <a:t/>
            </a:r>
            <a:br>
              <a:rPr lang="ru-RU" sz="2000" dirty="0"/>
            </a:br>
            <a:endParaRPr sz="2000" spc="110" dirty="0"/>
          </a:p>
        </p:txBody>
      </p:sp>
      <p:sp>
        <p:nvSpPr>
          <p:cNvPr id="8" name="object 8"/>
          <p:cNvSpPr/>
          <p:nvPr/>
        </p:nvSpPr>
        <p:spPr>
          <a:xfrm>
            <a:off x="0" y="6411467"/>
            <a:ext cx="8562340" cy="129539"/>
          </a:xfrm>
          <a:custGeom>
            <a:avLst/>
            <a:gdLst/>
            <a:ahLst/>
            <a:cxnLst/>
            <a:rect l="l" t="t" r="r" b="b"/>
            <a:pathLst>
              <a:path w="8562340" h="129540">
                <a:moveTo>
                  <a:pt x="8497062" y="0"/>
                </a:moveTo>
                <a:lnTo>
                  <a:pt x="0" y="0"/>
                </a:lnTo>
                <a:lnTo>
                  <a:pt x="0" y="129540"/>
                </a:lnTo>
                <a:lnTo>
                  <a:pt x="8497123" y="129540"/>
                </a:lnTo>
                <a:lnTo>
                  <a:pt x="8522291" y="124461"/>
                </a:lnTo>
                <a:lnTo>
                  <a:pt x="8542877" y="110577"/>
                </a:lnTo>
                <a:lnTo>
                  <a:pt x="8556748" y="89985"/>
                </a:lnTo>
                <a:lnTo>
                  <a:pt x="8561832" y="64769"/>
                </a:lnTo>
                <a:lnTo>
                  <a:pt x="8556748" y="39556"/>
                </a:lnTo>
                <a:lnTo>
                  <a:pt x="8542877" y="18969"/>
                </a:lnTo>
                <a:lnTo>
                  <a:pt x="8522291" y="5089"/>
                </a:lnTo>
                <a:lnTo>
                  <a:pt x="8497062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76157" y="-43128"/>
            <a:ext cx="902335" cy="996950"/>
          </a:xfrm>
          <a:custGeom>
            <a:avLst/>
            <a:gdLst/>
            <a:ahLst/>
            <a:cxnLst/>
            <a:rect l="l" t="t" r="r" b="b"/>
            <a:pathLst>
              <a:path w="902334" h="996950">
                <a:moveTo>
                  <a:pt x="901985" y="0"/>
                </a:moveTo>
                <a:lnTo>
                  <a:pt x="19716" y="882365"/>
                </a:lnTo>
                <a:lnTo>
                  <a:pt x="4929" y="904546"/>
                </a:lnTo>
                <a:lnTo>
                  <a:pt x="0" y="929799"/>
                </a:lnTo>
                <a:lnTo>
                  <a:pt x="4929" y="955052"/>
                </a:lnTo>
                <a:lnTo>
                  <a:pt x="19716" y="977234"/>
                </a:lnTo>
                <a:lnTo>
                  <a:pt x="41898" y="992021"/>
                </a:lnTo>
                <a:lnTo>
                  <a:pt x="67151" y="996950"/>
                </a:lnTo>
                <a:lnTo>
                  <a:pt x="92404" y="992021"/>
                </a:lnTo>
                <a:lnTo>
                  <a:pt x="114585" y="977234"/>
                </a:lnTo>
                <a:lnTo>
                  <a:pt x="901985" y="189920"/>
                </a:lnTo>
                <a:lnTo>
                  <a:pt x="901985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94715"/>
            <a:ext cx="1338580" cy="317500"/>
          </a:xfrm>
          <a:custGeom>
            <a:avLst/>
            <a:gdLst/>
            <a:ahLst/>
            <a:cxnLst/>
            <a:rect l="l" t="t" r="r" b="b"/>
            <a:pathLst>
              <a:path w="1338580" h="317500">
                <a:moveTo>
                  <a:pt x="1179576" y="0"/>
                </a:moveTo>
                <a:lnTo>
                  <a:pt x="0" y="0"/>
                </a:lnTo>
                <a:lnTo>
                  <a:pt x="0" y="316992"/>
                </a:lnTo>
                <a:lnTo>
                  <a:pt x="1179576" y="316992"/>
                </a:lnTo>
                <a:lnTo>
                  <a:pt x="1229675" y="308908"/>
                </a:lnTo>
                <a:lnTo>
                  <a:pt x="1273184" y="286402"/>
                </a:lnTo>
                <a:lnTo>
                  <a:pt x="1307493" y="252087"/>
                </a:lnTo>
                <a:lnTo>
                  <a:pt x="1329992" y="208580"/>
                </a:lnTo>
                <a:lnTo>
                  <a:pt x="1338072" y="158496"/>
                </a:lnTo>
                <a:lnTo>
                  <a:pt x="1329992" y="108411"/>
                </a:lnTo>
                <a:lnTo>
                  <a:pt x="1307493" y="64904"/>
                </a:lnTo>
                <a:lnTo>
                  <a:pt x="1273184" y="30589"/>
                </a:lnTo>
                <a:lnTo>
                  <a:pt x="1229675" y="8083"/>
                </a:lnTo>
                <a:lnTo>
                  <a:pt x="1179576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" y="1270862"/>
            <a:ext cx="990516" cy="99051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37" y="1322482"/>
            <a:ext cx="1002173" cy="100217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9631" y="1338048"/>
            <a:ext cx="4326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Всероссийская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благотворительная акция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Елка желаний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80108" y="1438108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Премия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#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МыВместе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 descr="C:\Users\Настя\Desktop\v1tRoJKEAX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0" b="9606"/>
          <a:stretch/>
        </p:blipFill>
        <p:spPr bwMode="auto">
          <a:xfrm>
            <a:off x="7790994" y="2578670"/>
            <a:ext cx="4062857" cy="310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Настя\Desktop\b9f3_7uAvZ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8"/>
          <a:stretch/>
        </p:blipFill>
        <p:spPr bwMode="auto">
          <a:xfrm>
            <a:off x="669288" y="3125767"/>
            <a:ext cx="4512311" cy="29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58047" y="2517775"/>
            <a:ext cx="12398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3" lvl="0">
              <a:lnSpc>
                <a:spcPts val="3041"/>
              </a:lnSpc>
            </a:pPr>
            <a:r>
              <a:rPr lang="ru-RU" sz="2600" b="1" i="1" spc="-352" dirty="0" smtClean="0">
                <a:solidFill>
                  <a:srgbClr val="D30D52"/>
                </a:solidFill>
                <a:latin typeface="Verdana"/>
                <a:cs typeface="Verdana"/>
              </a:rPr>
              <a:t>2022 </a:t>
            </a:r>
            <a:r>
              <a:rPr lang="ru-RU" sz="2600" b="1" i="1" spc="-352" dirty="0">
                <a:solidFill>
                  <a:srgbClr val="D30D52"/>
                </a:solidFill>
                <a:latin typeface="Verdana"/>
                <a:cs typeface="Verdana"/>
              </a:rPr>
              <a:t>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9137" y="2571636"/>
            <a:ext cx="4027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63 исполненных желания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68779" y="3876379"/>
            <a:ext cx="12398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3" lvl="0">
              <a:lnSpc>
                <a:spcPts val="3041"/>
              </a:lnSpc>
            </a:pPr>
            <a:r>
              <a:rPr lang="ru-RU" sz="2600" b="1" i="1" spc="-352" dirty="0" smtClean="0">
                <a:solidFill>
                  <a:srgbClr val="D30D52"/>
                </a:solidFill>
                <a:latin typeface="Verdana"/>
                <a:cs typeface="Verdana"/>
              </a:rPr>
              <a:t>2022 </a:t>
            </a:r>
            <a:r>
              <a:rPr lang="ru-RU" sz="2600" b="1" i="1" spc="-352" dirty="0">
                <a:solidFill>
                  <a:srgbClr val="D30D52"/>
                </a:solidFill>
                <a:latin typeface="Verdana"/>
                <a:cs typeface="Verdana"/>
              </a:rPr>
              <a:t>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68779" y="4523719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303 заявки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4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96046" y="151805"/>
            <a:ext cx="937158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 smtClean="0"/>
              <a:t>ЕДИНАЯ ИНФОРМАЦИОННАЯ СИСТЕМА В СФЕРЕ РАЗВИТИЯ ДОБРОВОЛЬЧЕСТВА (ВОЛОНТЕРСТВА) DOBRO.RU</a:t>
            </a:r>
            <a:r>
              <a:rPr lang="ru-RU" dirty="0"/>
              <a:t/>
            </a:r>
            <a:br>
              <a:rPr lang="ru-RU" dirty="0"/>
            </a:br>
            <a:endParaRPr spc="110" dirty="0"/>
          </a:p>
        </p:txBody>
      </p:sp>
      <p:sp>
        <p:nvSpPr>
          <p:cNvPr id="10" name="object 10"/>
          <p:cNvSpPr/>
          <p:nvPr/>
        </p:nvSpPr>
        <p:spPr>
          <a:xfrm>
            <a:off x="9381236" y="580895"/>
            <a:ext cx="2810764" cy="317500"/>
          </a:xfrm>
          <a:custGeom>
            <a:avLst/>
            <a:gdLst/>
            <a:ahLst/>
            <a:cxnLst/>
            <a:rect l="l" t="t" r="r" b="b"/>
            <a:pathLst>
              <a:path w="4735195" h="317500">
                <a:moveTo>
                  <a:pt x="4735068" y="0"/>
                </a:moveTo>
                <a:lnTo>
                  <a:pt x="158496" y="0"/>
                </a:lnTo>
                <a:lnTo>
                  <a:pt x="108411" y="8083"/>
                </a:lnTo>
                <a:lnTo>
                  <a:pt x="64904" y="30589"/>
                </a:lnTo>
                <a:lnTo>
                  <a:pt x="30589" y="64904"/>
                </a:lnTo>
                <a:lnTo>
                  <a:pt x="8083" y="108411"/>
                </a:lnTo>
                <a:lnTo>
                  <a:pt x="0" y="158496"/>
                </a:lnTo>
                <a:lnTo>
                  <a:pt x="8083" y="208580"/>
                </a:lnTo>
                <a:lnTo>
                  <a:pt x="30589" y="252087"/>
                </a:lnTo>
                <a:lnTo>
                  <a:pt x="64904" y="286402"/>
                </a:lnTo>
                <a:lnTo>
                  <a:pt x="108411" y="308908"/>
                </a:lnTo>
                <a:lnTo>
                  <a:pt x="158496" y="316992"/>
                </a:lnTo>
                <a:lnTo>
                  <a:pt x="4735068" y="316992"/>
                </a:lnTo>
                <a:lnTo>
                  <a:pt x="4735068" y="0"/>
                </a:lnTo>
                <a:close/>
              </a:path>
            </a:pathLst>
          </a:custGeom>
          <a:solidFill>
            <a:srgbClr val="D30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94715"/>
            <a:ext cx="1338580" cy="317500"/>
          </a:xfrm>
          <a:custGeom>
            <a:avLst/>
            <a:gdLst/>
            <a:ahLst/>
            <a:cxnLst/>
            <a:rect l="l" t="t" r="r" b="b"/>
            <a:pathLst>
              <a:path w="1338580" h="317500">
                <a:moveTo>
                  <a:pt x="1179576" y="0"/>
                </a:moveTo>
                <a:lnTo>
                  <a:pt x="0" y="0"/>
                </a:lnTo>
                <a:lnTo>
                  <a:pt x="0" y="316992"/>
                </a:lnTo>
                <a:lnTo>
                  <a:pt x="1179576" y="316992"/>
                </a:lnTo>
                <a:lnTo>
                  <a:pt x="1229675" y="308908"/>
                </a:lnTo>
                <a:lnTo>
                  <a:pt x="1273184" y="286402"/>
                </a:lnTo>
                <a:lnTo>
                  <a:pt x="1307493" y="252087"/>
                </a:lnTo>
                <a:lnTo>
                  <a:pt x="1329992" y="208580"/>
                </a:lnTo>
                <a:lnTo>
                  <a:pt x="1338072" y="158496"/>
                </a:lnTo>
                <a:lnTo>
                  <a:pt x="1329992" y="108411"/>
                </a:lnTo>
                <a:lnTo>
                  <a:pt x="1307493" y="64904"/>
                </a:lnTo>
                <a:lnTo>
                  <a:pt x="1273184" y="30589"/>
                </a:lnTo>
                <a:lnTo>
                  <a:pt x="1229675" y="8083"/>
                </a:lnTo>
                <a:lnTo>
                  <a:pt x="1179576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411467"/>
            <a:ext cx="8562340" cy="129539"/>
          </a:xfrm>
          <a:custGeom>
            <a:avLst/>
            <a:gdLst/>
            <a:ahLst/>
            <a:cxnLst/>
            <a:rect l="l" t="t" r="r" b="b"/>
            <a:pathLst>
              <a:path w="8562340" h="129540">
                <a:moveTo>
                  <a:pt x="8497062" y="0"/>
                </a:moveTo>
                <a:lnTo>
                  <a:pt x="0" y="0"/>
                </a:lnTo>
                <a:lnTo>
                  <a:pt x="0" y="129540"/>
                </a:lnTo>
                <a:lnTo>
                  <a:pt x="8497123" y="129540"/>
                </a:lnTo>
                <a:lnTo>
                  <a:pt x="8522291" y="124461"/>
                </a:lnTo>
                <a:lnTo>
                  <a:pt x="8542877" y="110577"/>
                </a:lnTo>
                <a:lnTo>
                  <a:pt x="8556748" y="89985"/>
                </a:lnTo>
                <a:lnTo>
                  <a:pt x="8561832" y="64769"/>
                </a:lnTo>
                <a:lnTo>
                  <a:pt x="8556748" y="39556"/>
                </a:lnTo>
                <a:lnTo>
                  <a:pt x="8542877" y="18969"/>
                </a:lnTo>
                <a:lnTo>
                  <a:pt x="8522291" y="5089"/>
                </a:lnTo>
                <a:lnTo>
                  <a:pt x="8497062" y="0"/>
                </a:lnTo>
                <a:close/>
              </a:path>
            </a:pathLst>
          </a:custGeom>
          <a:solidFill>
            <a:srgbClr val="2A3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9794875" y="1505293"/>
            <a:ext cx="2412365" cy="4622165"/>
            <a:chOff x="9778558" y="1262348"/>
            <a:chExt cx="2412365" cy="4622165"/>
          </a:xfrm>
        </p:grpSpPr>
        <p:sp>
          <p:nvSpPr>
            <p:cNvPr id="15" name="object 15"/>
            <p:cNvSpPr/>
            <p:nvPr/>
          </p:nvSpPr>
          <p:spPr>
            <a:xfrm>
              <a:off x="9778558" y="1416176"/>
              <a:ext cx="2412365" cy="2958465"/>
            </a:xfrm>
            <a:custGeom>
              <a:avLst/>
              <a:gdLst/>
              <a:ahLst/>
              <a:cxnLst/>
              <a:rect l="l" t="t" r="r" b="b"/>
              <a:pathLst>
                <a:path w="2412365" h="2958465">
                  <a:moveTo>
                    <a:pt x="2411917" y="0"/>
                  </a:moveTo>
                  <a:lnTo>
                    <a:pt x="112582" y="2299335"/>
                  </a:lnTo>
                  <a:lnTo>
                    <a:pt x="80415" y="2335758"/>
                  </a:lnTo>
                  <a:lnTo>
                    <a:pt x="53610" y="2374993"/>
                  </a:lnTo>
                  <a:lnTo>
                    <a:pt x="32166" y="2416528"/>
                  </a:lnTo>
                  <a:lnTo>
                    <a:pt x="16083" y="2459853"/>
                  </a:lnTo>
                  <a:lnTo>
                    <a:pt x="5361" y="2504456"/>
                  </a:lnTo>
                  <a:lnTo>
                    <a:pt x="0" y="2549826"/>
                  </a:lnTo>
                  <a:lnTo>
                    <a:pt x="0" y="2595451"/>
                  </a:lnTo>
                  <a:lnTo>
                    <a:pt x="5361" y="2640821"/>
                  </a:lnTo>
                  <a:lnTo>
                    <a:pt x="16083" y="2685424"/>
                  </a:lnTo>
                  <a:lnTo>
                    <a:pt x="32166" y="2728749"/>
                  </a:lnTo>
                  <a:lnTo>
                    <a:pt x="53610" y="2770284"/>
                  </a:lnTo>
                  <a:lnTo>
                    <a:pt x="80415" y="2809519"/>
                  </a:lnTo>
                  <a:lnTo>
                    <a:pt x="112582" y="2845943"/>
                  </a:lnTo>
                  <a:lnTo>
                    <a:pt x="148980" y="2878082"/>
                  </a:lnTo>
                  <a:lnTo>
                    <a:pt x="188197" y="2904864"/>
                  </a:lnTo>
                  <a:lnTo>
                    <a:pt x="229722" y="2926291"/>
                  </a:lnTo>
                  <a:lnTo>
                    <a:pt x="273040" y="2942360"/>
                  </a:lnTo>
                  <a:lnTo>
                    <a:pt x="317640" y="2953073"/>
                  </a:lnTo>
                  <a:lnTo>
                    <a:pt x="363009" y="2958430"/>
                  </a:lnTo>
                  <a:lnTo>
                    <a:pt x="408635" y="2958430"/>
                  </a:lnTo>
                  <a:lnTo>
                    <a:pt x="454004" y="2953073"/>
                  </a:lnTo>
                  <a:lnTo>
                    <a:pt x="498604" y="2942360"/>
                  </a:lnTo>
                  <a:lnTo>
                    <a:pt x="541923" y="2926291"/>
                  </a:lnTo>
                  <a:lnTo>
                    <a:pt x="583447" y="2904864"/>
                  </a:lnTo>
                  <a:lnTo>
                    <a:pt x="622664" y="2878082"/>
                  </a:lnTo>
                  <a:lnTo>
                    <a:pt x="659063" y="2845943"/>
                  </a:lnTo>
                  <a:lnTo>
                    <a:pt x="2411917" y="1093089"/>
                  </a:lnTo>
                  <a:lnTo>
                    <a:pt x="2411917" y="0"/>
                  </a:lnTo>
                  <a:close/>
                </a:path>
              </a:pathLst>
            </a:custGeom>
            <a:solidFill>
              <a:srgbClr val="D30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45205" y="1262354"/>
              <a:ext cx="2245360" cy="3030855"/>
            </a:xfrm>
            <a:custGeom>
              <a:avLst/>
              <a:gdLst/>
              <a:ahLst/>
              <a:cxnLst/>
              <a:rect l="l" t="t" r="r" b="b"/>
              <a:pathLst>
                <a:path w="2245359" h="3030854">
                  <a:moveTo>
                    <a:pt x="1606740" y="83083"/>
                  </a:moveTo>
                  <a:lnTo>
                    <a:pt x="1600669" y="51803"/>
                  </a:lnTo>
                  <a:lnTo>
                    <a:pt x="1582458" y="24282"/>
                  </a:lnTo>
                  <a:lnTo>
                    <a:pt x="1554937" y="6070"/>
                  </a:lnTo>
                  <a:lnTo>
                    <a:pt x="1523669" y="0"/>
                  </a:lnTo>
                  <a:lnTo>
                    <a:pt x="1492427" y="6070"/>
                  </a:lnTo>
                  <a:lnTo>
                    <a:pt x="1464983" y="24282"/>
                  </a:lnTo>
                  <a:lnTo>
                    <a:pt x="24295" y="1464970"/>
                  </a:lnTo>
                  <a:lnTo>
                    <a:pt x="6070" y="1492427"/>
                  </a:lnTo>
                  <a:lnTo>
                    <a:pt x="0" y="1523669"/>
                  </a:lnTo>
                  <a:lnTo>
                    <a:pt x="6070" y="1554937"/>
                  </a:lnTo>
                  <a:lnTo>
                    <a:pt x="24295" y="1582445"/>
                  </a:lnTo>
                  <a:lnTo>
                    <a:pt x="51803" y="1600669"/>
                  </a:lnTo>
                  <a:lnTo>
                    <a:pt x="83096" y="1606740"/>
                  </a:lnTo>
                  <a:lnTo>
                    <a:pt x="114376" y="1600669"/>
                  </a:lnTo>
                  <a:lnTo>
                    <a:pt x="141897" y="1582445"/>
                  </a:lnTo>
                  <a:lnTo>
                    <a:pt x="1582458" y="141884"/>
                  </a:lnTo>
                  <a:lnTo>
                    <a:pt x="1600669" y="114376"/>
                  </a:lnTo>
                  <a:lnTo>
                    <a:pt x="1606740" y="83083"/>
                  </a:lnTo>
                  <a:close/>
                </a:path>
                <a:path w="2245359" h="3030854">
                  <a:moveTo>
                    <a:pt x="2245271" y="1752498"/>
                  </a:moveTo>
                  <a:lnTo>
                    <a:pt x="1236764" y="2761005"/>
                  </a:lnTo>
                  <a:lnTo>
                    <a:pt x="1206944" y="2802280"/>
                  </a:lnTo>
                  <a:lnTo>
                    <a:pt x="1192047" y="2849067"/>
                  </a:lnTo>
                  <a:lnTo>
                    <a:pt x="1192047" y="2897708"/>
                  </a:lnTo>
                  <a:lnTo>
                    <a:pt x="1206944" y="2944469"/>
                  </a:lnTo>
                  <a:lnTo>
                    <a:pt x="1236764" y="2985668"/>
                  </a:lnTo>
                  <a:lnTo>
                    <a:pt x="1277962" y="3015488"/>
                  </a:lnTo>
                  <a:lnTo>
                    <a:pt x="1324724" y="3030385"/>
                  </a:lnTo>
                  <a:lnTo>
                    <a:pt x="1373365" y="3030385"/>
                  </a:lnTo>
                  <a:lnTo>
                    <a:pt x="1420152" y="3015488"/>
                  </a:lnTo>
                  <a:lnTo>
                    <a:pt x="1461427" y="2985668"/>
                  </a:lnTo>
                  <a:lnTo>
                    <a:pt x="2245271" y="2201837"/>
                  </a:lnTo>
                  <a:lnTo>
                    <a:pt x="2245271" y="1752498"/>
                  </a:lnTo>
                  <a:close/>
                </a:path>
              </a:pathLst>
            </a:custGeom>
            <a:solidFill>
              <a:srgbClr val="2A3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85328" y="4193402"/>
              <a:ext cx="1691005" cy="1691639"/>
            </a:xfrm>
            <a:custGeom>
              <a:avLst/>
              <a:gdLst/>
              <a:ahLst/>
              <a:cxnLst/>
              <a:rect l="l" t="t" r="r" b="b"/>
              <a:pathLst>
                <a:path w="1691004" h="1691639">
                  <a:moveTo>
                    <a:pt x="1558285" y="0"/>
                  </a:moveTo>
                  <a:lnTo>
                    <a:pt x="1509653" y="0"/>
                  </a:lnTo>
                  <a:lnTo>
                    <a:pt x="1462885" y="14904"/>
                  </a:lnTo>
                  <a:lnTo>
                    <a:pt x="1421683" y="44714"/>
                  </a:lnTo>
                  <a:lnTo>
                    <a:pt x="44622" y="1421711"/>
                  </a:lnTo>
                  <a:lnTo>
                    <a:pt x="14874" y="1462944"/>
                  </a:lnTo>
                  <a:lnTo>
                    <a:pt x="0" y="1509727"/>
                  </a:lnTo>
                  <a:lnTo>
                    <a:pt x="0" y="1558362"/>
                  </a:lnTo>
                  <a:lnTo>
                    <a:pt x="14874" y="1605148"/>
                  </a:lnTo>
                  <a:lnTo>
                    <a:pt x="44622" y="1646387"/>
                  </a:lnTo>
                  <a:lnTo>
                    <a:pt x="85885" y="1676166"/>
                  </a:lnTo>
                  <a:lnTo>
                    <a:pt x="132683" y="1691055"/>
                  </a:lnTo>
                  <a:lnTo>
                    <a:pt x="181316" y="1691055"/>
                  </a:lnTo>
                  <a:lnTo>
                    <a:pt x="228083" y="1676166"/>
                  </a:lnTo>
                  <a:lnTo>
                    <a:pt x="269285" y="1646387"/>
                  </a:lnTo>
                  <a:lnTo>
                    <a:pt x="1646346" y="269377"/>
                  </a:lnTo>
                  <a:lnTo>
                    <a:pt x="1676095" y="228175"/>
                  </a:lnTo>
                  <a:lnTo>
                    <a:pt x="1690969" y="181407"/>
                  </a:lnTo>
                  <a:lnTo>
                    <a:pt x="1690969" y="132774"/>
                  </a:lnTo>
                  <a:lnTo>
                    <a:pt x="1676095" y="85976"/>
                  </a:lnTo>
                  <a:lnTo>
                    <a:pt x="1646346" y="44714"/>
                  </a:lnTo>
                  <a:lnTo>
                    <a:pt x="1605083" y="14904"/>
                  </a:lnTo>
                  <a:lnTo>
                    <a:pt x="1558285" y="0"/>
                  </a:lnTo>
                  <a:close/>
                </a:path>
              </a:pathLst>
            </a:custGeom>
            <a:solidFill>
              <a:srgbClr val="D30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51" y="1793740"/>
            <a:ext cx="809909" cy="80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47" y="3362474"/>
            <a:ext cx="6588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9" y="3457563"/>
            <a:ext cx="835646" cy="83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7" y="1917774"/>
            <a:ext cx="845306" cy="8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366679" y="1731341"/>
            <a:ext cx="228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spc="-352" dirty="0">
                <a:solidFill>
                  <a:srgbClr val="D30D52"/>
                </a:solidFill>
                <a:latin typeface="Verdana"/>
                <a:cs typeface="Verdana"/>
              </a:rPr>
              <a:t>343</a:t>
            </a:r>
            <a:r>
              <a:rPr lang="ru-RU" sz="4000" b="1" i="1" spc="-352" dirty="0">
                <a:solidFill>
                  <a:srgbClr val="D30D52"/>
                </a:solidFill>
                <a:latin typeface="Verdana"/>
                <a:cs typeface="Verdana"/>
              </a:rPr>
              <a:t> </a:t>
            </a:r>
            <a:endParaRPr lang="ru-RU" sz="4000" b="1" i="1" spc="-352" dirty="0" smtClean="0">
              <a:solidFill>
                <a:srgbClr val="D30D52"/>
              </a:solidFill>
              <a:latin typeface="Verdana"/>
              <a:cs typeface="Verdana"/>
            </a:endParaRPr>
          </a:p>
          <a:p>
            <a:r>
              <a:rPr lang="ru-RU" sz="1100" dirty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sz="1100" dirty="0" smtClean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рганизатора добровольческой </a:t>
            </a:r>
            <a:r>
              <a:rPr lang="ru-RU" sz="1100" dirty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(волонтерской) деятельности 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14800" y="4814844"/>
            <a:ext cx="29630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spc="-352" dirty="0">
                <a:solidFill>
                  <a:srgbClr val="D30D52"/>
                </a:solidFill>
                <a:latin typeface="Verdana"/>
                <a:cs typeface="Verdana"/>
              </a:rPr>
              <a:t>22 </a:t>
            </a:r>
            <a:r>
              <a:rPr lang="ru-RU" sz="4800" b="1" i="1" spc="-352" dirty="0" smtClean="0">
                <a:solidFill>
                  <a:srgbClr val="D30D52"/>
                </a:solidFill>
                <a:latin typeface="Verdana"/>
                <a:cs typeface="Verdana"/>
              </a:rPr>
              <a:t>018</a:t>
            </a:r>
          </a:p>
          <a:p>
            <a:r>
              <a:rPr lang="ru-RU" sz="1100" dirty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1100" dirty="0" smtClean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оличество </a:t>
            </a:r>
            <a:r>
              <a:rPr lang="ru-RU" sz="1100" dirty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зарегистрированных волонтеров 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18993" y="1603375"/>
            <a:ext cx="321389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spc="-352" dirty="0" smtClean="0">
                <a:solidFill>
                  <a:srgbClr val="D30D52"/>
                </a:solidFill>
                <a:latin typeface="Verdana"/>
                <a:cs typeface="Verdana"/>
              </a:rPr>
              <a:t>1 434</a:t>
            </a:r>
            <a:endParaRPr lang="ru-RU" sz="4800" b="1" i="1" spc="-352" dirty="0">
              <a:solidFill>
                <a:srgbClr val="D30D52"/>
              </a:solidFill>
              <a:latin typeface="Verdana"/>
              <a:cs typeface="Verdana"/>
            </a:endParaRPr>
          </a:p>
          <a:p>
            <a:r>
              <a:rPr lang="ru-RU" sz="1100" dirty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1100" dirty="0" smtClean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оличество проведенных мероприятий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18993" y="3203575"/>
            <a:ext cx="6096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i="1" spc="-352" dirty="0" smtClean="0">
                <a:solidFill>
                  <a:srgbClr val="D30D52"/>
                </a:solidFill>
                <a:latin typeface="Verdana"/>
                <a:cs typeface="Verdana"/>
              </a:rPr>
              <a:t>837</a:t>
            </a:r>
          </a:p>
          <a:p>
            <a:r>
              <a:rPr lang="ru-RU" sz="1100" dirty="0" smtClean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9939" y="3316239"/>
            <a:ext cx="6096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i="1" spc="-352" dirty="0" smtClean="0">
                <a:solidFill>
                  <a:srgbClr val="D30D52"/>
                </a:solidFill>
                <a:latin typeface="Verdana"/>
                <a:cs typeface="Verdana"/>
              </a:rPr>
              <a:t>4 951</a:t>
            </a:r>
            <a:endParaRPr lang="ru-RU" sz="4800" b="1" i="1" spc="-352" dirty="0">
              <a:solidFill>
                <a:srgbClr val="D30D52"/>
              </a:solidFill>
              <a:latin typeface="Verdana"/>
              <a:cs typeface="Verdana"/>
            </a:endParaRPr>
          </a:p>
          <a:p>
            <a:r>
              <a:rPr lang="ru-RU" sz="1100" dirty="0" smtClean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 </a:t>
            </a:r>
            <a:r>
              <a:rPr lang="ru-RU" sz="1100" dirty="0" err="1" smtClean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ообученных</a:t>
            </a:r>
            <a:r>
              <a:rPr lang="ru-RU" sz="1100" dirty="0" smtClean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100" dirty="0" err="1" smtClean="0">
                <a:solidFill>
                  <a:srgbClr val="D30D5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Добро.Университет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3" name="object 13"/>
          <p:cNvGrpSpPr/>
          <p:nvPr/>
        </p:nvGrpSpPr>
        <p:grpSpPr>
          <a:xfrm>
            <a:off x="2232107" y="4738978"/>
            <a:ext cx="1417483" cy="1323026"/>
            <a:chOff x="1912620" y="5655564"/>
            <a:chExt cx="398145" cy="386080"/>
          </a:xfrm>
        </p:grpSpPr>
        <p:sp>
          <p:nvSpPr>
            <p:cNvPr id="34" name="object 14"/>
            <p:cNvSpPr/>
            <p:nvPr/>
          </p:nvSpPr>
          <p:spPr>
            <a:xfrm>
              <a:off x="1918716" y="5661660"/>
              <a:ext cx="386080" cy="373380"/>
            </a:xfrm>
            <a:custGeom>
              <a:avLst/>
              <a:gdLst/>
              <a:ahLst/>
              <a:cxnLst/>
              <a:rect l="l" t="t" r="r" b="b"/>
              <a:pathLst>
                <a:path w="386080" h="373379">
                  <a:moveTo>
                    <a:pt x="0" y="186690"/>
                  </a:moveTo>
                  <a:lnTo>
                    <a:pt x="6889" y="137054"/>
                  </a:lnTo>
                  <a:lnTo>
                    <a:pt x="26331" y="92456"/>
                  </a:lnTo>
                  <a:lnTo>
                    <a:pt x="56483" y="54673"/>
                  </a:lnTo>
                  <a:lnTo>
                    <a:pt x="95503" y="25484"/>
                  </a:lnTo>
                  <a:lnTo>
                    <a:pt x="141552" y="6667"/>
                  </a:lnTo>
                  <a:lnTo>
                    <a:pt x="192785" y="0"/>
                  </a:lnTo>
                  <a:lnTo>
                    <a:pt x="244019" y="6667"/>
                  </a:lnTo>
                  <a:lnTo>
                    <a:pt x="290067" y="25484"/>
                  </a:lnTo>
                  <a:lnTo>
                    <a:pt x="329088" y="54673"/>
                  </a:lnTo>
                  <a:lnTo>
                    <a:pt x="359240" y="92456"/>
                  </a:lnTo>
                  <a:lnTo>
                    <a:pt x="378682" y="137054"/>
                  </a:lnTo>
                  <a:lnTo>
                    <a:pt x="385571" y="186690"/>
                  </a:lnTo>
                  <a:lnTo>
                    <a:pt x="378682" y="236325"/>
                  </a:lnTo>
                  <a:lnTo>
                    <a:pt x="359240" y="280924"/>
                  </a:lnTo>
                  <a:lnTo>
                    <a:pt x="329088" y="318706"/>
                  </a:lnTo>
                  <a:lnTo>
                    <a:pt x="290068" y="347895"/>
                  </a:lnTo>
                  <a:lnTo>
                    <a:pt x="244019" y="366712"/>
                  </a:lnTo>
                  <a:lnTo>
                    <a:pt x="192785" y="373380"/>
                  </a:lnTo>
                  <a:lnTo>
                    <a:pt x="141552" y="366712"/>
                  </a:lnTo>
                  <a:lnTo>
                    <a:pt x="95503" y="347895"/>
                  </a:lnTo>
                  <a:lnTo>
                    <a:pt x="56483" y="318706"/>
                  </a:lnTo>
                  <a:lnTo>
                    <a:pt x="26331" y="280924"/>
                  </a:lnTo>
                  <a:lnTo>
                    <a:pt x="6889" y="236325"/>
                  </a:lnTo>
                  <a:lnTo>
                    <a:pt x="0" y="186690"/>
                  </a:lnTo>
                  <a:close/>
                </a:path>
              </a:pathLst>
            </a:custGeom>
            <a:ln w="12192">
              <a:solidFill>
                <a:srgbClr val="D30D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7588" y="5739384"/>
              <a:ext cx="190500" cy="188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446</Words>
  <Application>Microsoft Office PowerPoint</Application>
  <PresentationFormat>Произвольный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РАЗВИТИЕ ДОБРОВОЛЬЧЕСКОЙ (ВОЛОНТЕРСКОЙ) ДЕЯТЕЛЬНОСТИ ГБУ МРМЦ </vt:lpstr>
      <vt:lpstr>МЕЖВЕДОМСТВЕННАЯ ПРОГРАММА  «РАЗВИТИЕ ДОБРОВОЛЬЧЕСТВА (ВОЛОНТЕРСТВА)  В РЕСПУБЛИКЕ МОРДОВИЯ» НА 2019 – 2024 ГОДЫ </vt:lpstr>
      <vt:lpstr>НАПРАВЛЕНИЯ ДОБРОВОЛЬЧЕСКОЙ (ВОЛОНТЕРСКОЙ) ДЕЯТЕЛЬНОСТИ</vt:lpstr>
      <vt:lpstr>ФОРМИРОВАНИЕ ЦЕЛОСТНОГО ИНФОРМАЦИОННОГО СОПРОВОЖДЕНИЯ ВОЛОНТЕРСКИХ ОРГАНИЗАЦИЙ И ПРОГРАММ</vt:lpstr>
      <vt:lpstr>ОРГАНИЗАЦИЯ И ПРОВЕДЕНИЕ ОБУЧАЮЩИХ ПРОГРАММ</vt:lpstr>
      <vt:lpstr>ПОВЫШЕНИЕ ПРЕСТИЖА ДОБРОВОЛЬЧЕСТВА (ВОЛОНТЕРСТВА)  В РАМКАХ РЕАЛИЗАЦИИ МОТИВАЦИОННОЙ ПРОГРАММЫ</vt:lpstr>
      <vt:lpstr>Презентация PowerPoint</vt:lpstr>
      <vt:lpstr>ПРЕЗИДЕТСКАЯ ПЛАТФОРМА «РОССИЯ – СТРАНА ВОЗМОЖНОСТЕЙ» </vt:lpstr>
      <vt:lpstr>ЕДИНАЯ ИНФОРМАЦИОННАЯ СИСТЕМА В СФЕРЕ РАЗВИТИЯ ДОБРОВОЛЬЧЕСТВА (ВОЛОНТЕРСТВА) DOBRO.RU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u_kalinina</dc:creator>
  <cp:lastModifiedBy>Настя</cp:lastModifiedBy>
  <cp:revision>33</cp:revision>
  <cp:lastPrinted>2022-07-12T05:47:47Z</cp:lastPrinted>
  <dcterms:created xsi:type="dcterms:W3CDTF">2022-06-30T04:36:41Z</dcterms:created>
  <dcterms:modified xsi:type="dcterms:W3CDTF">2023-03-27T13:20:55Z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2022-06-30T00:00:00Z</vt:filetime>
  </property>
</Properties>
</file>