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ru-RU" dirty="0" smtClean="0"/>
              <a:t>КРООЗЖ «Верные друзья»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89040"/>
            <a:ext cx="2023164" cy="26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89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 помощью Портала «DOBRO.RU» Приюту «Верные друзья» удалось найти волонтеров из других </a:t>
            </a:r>
            <a:r>
              <a:rPr lang="ru-RU" dirty="0" smtClean="0"/>
              <a:t>городов, республик России</a:t>
            </a:r>
            <a:r>
              <a:rPr lang="ru-RU" dirty="0"/>
              <a:t>, которые оказывают помощь приюту – пишут тексты для постов в социальных сетях, обрабатывают фото, создают видеоролики. </a:t>
            </a:r>
          </a:p>
        </p:txBody>
      </p:sp>
      <p:pic>
        <p:nvPicPr>
          <p:cNvPr id="2050" name="Picture 2" descr="DOBRO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929105" cy="416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3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52797"/>
            <a:ext cx="43352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КРООЗЖ «Верные друзья»  объединил неравнодушных людей в помощи обездоленным животным. Совместная работа помогает сплочению людей разных возрастов, профессий, способствует передаче опыта и знаний молодому поколению. Воспитывает у молодых людей чувство ответственности, заботы, </a:t>
            </a:r>
            <a:r>
              <a:rPr lang="ru-RU" dirty="0" err="1"/>
              <a:t>эмпатии</a:t>
            </a:r>
            <a:r>
              <a:rPr lang="ru-RU" dirty="0"/>
              <a:t> к чужой боли, сострадание, дает возможность быть полезными и нужными, развивает практические навыки умения, улучшает жизнь в городе.</a:t>
            </a:r>
          </a:p>
        </p:txBody>
      </p:sp>
      <p:pic>
        <p:nvPicPr>
          <p:cNvPr id="1026" name="Picture 2" descr="https://sun9-north.userapi.com/sun9-86/s/v1/ig2/61gJ2BGMNPQMCfYUJ_Ie0mt10_lXoX0O7JG5CgqhjSPd5YRIwFJmIp2x7p5B-7YadciOVTbY741iMwDaREzFnJcx.jpg?size=1280x128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5716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west.userapi.com/sun9-47/s/v1/ig2/IYAYoisCzp3owadJAHXw_2QAY0Va7v39Ex27XvAgu8DzyOR0u_0Z5LxAtFlIsFRDIPB_jhUw8qbMj9L7bBpc3XfO.jpg?size=1280x721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10" y="4149080"/>
            <a:ext cx="3928410" cy="22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west.userapi.com/sun9-49/s/v1/ig2/_WSvc_cOV5qjYgswRi7k6TVJpOM01FTkxr_u1G4xzR_tVPBMQ-vDnWCL6IWV7jh-rJ_jsbIDERO_tMtdOPyTrGkH.jpg?size=810x108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28" y="4149080"/>
            <a:ext cx="1659599" cy="221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east.userapi.com/sun9-58/s/v1/ig2/_AbQYD5JlbGsTu3eSb7D3SkBY05vW-9gZT7Az9WqIqGg9FQ8xkxU7QaXIpKPCfFb9nETpLbhbUNE7ELKpiUuQDRF.jpg?size=810x1080&amp;quality=95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3"/>
          <a:stretch/>
        </p:blipFill>
        <p:spPr bwMode="auto">
          <a:xfrm>
            <a:off x="323528" y="4149079"/>
            <a:ext cx="2166658" cy="221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2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Приют для бездомных собак существует уже 5 лет. В приюте нет работников, вся деятельность – отлов бездомных собак, приготовление пищи, кормление, выгул, медицинский уход, подготовка к стерилизации, социализация, </a:t>
            </a:r>
            <a:r>
              <a:rPr lang="ru-RU" dirty="0" err="1"/>
              <a:t>пристройство</a:t>
            </a:r>
            <a:r>
              <a:rPr lang="ru-RU" dirty="0"/>
              <a:t> животных в </a:t>
            </a:r>
            <a:r>
              <a:rPr lang="ru-RU" dirty="0" smtClean="0"/>
              <a:t>семьи, ремонт вольеров, изготовление будок осуществляется </a:t>
            </a:r>
            <a:r>
              <a:rPr lang="ru-RU" dirty="0"/>
              <a:t>волонтерами.</a:t>
            </a:r>
          </a:p>
        </p:txBody>
      </p:sp>
      <p:pic>
        <p:nvPicPr>
          <p:cNvPr id="2050" name="Picture 2" descr="https://sun9-west.userapi.com/sun9-11/s/v1/ig2/8WbpEfecn1ZIkE5MdJnsZqn_GmxOju2NMhp5s7VTSqNGfqxwB28bjxKS2GssuPoDejk5WNVrVZgKvggo_0yGVG5f.jpg?size=810x108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787858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east.userapi.com/sun9-23/s/v1/ig2/HGigkAuPjDC3ejszx4tX4DOfXtVUENKcUVKDPml9DsbsDVMNPhO1yF4gb6TeH0ptBrJt9eBSswloqfifBVCgL-y3.jpg?size=1280x96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106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north.userapi.com/sun9-80/s/v1/ig2/Ppi-MbaNvvijLlqnnXPrbvISdZ_EOsuNkzpwS_-kspGtyUf3X1H7-OdOMMel-w_YIu5_Y6y40pBOJh7flQLQtlCz.jpg?size=810x1080&amp;quality=96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3"/>
          <a:stretch/>
        </p:blipFill>
        <p:spPr bwMode="auto">
          <a:xfrm>
            <a:off x="3347864" y="1717874"/>
            <a:ext cx="215817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north.userapi.com/sun9-82/s/v1/ig2/L6DH2UuiYK_TJiW2bPrLNwasESL5C0jq3fB2S1I0IdhKq_eJuQ0P5aDvIYdsoWyPzUIncjnPfCJSKfFqjqDmM2N1.jpg?size=810x108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3569"/>
            <a:ext cx="1925530" cy="256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east.userapi.com/sun9-43/s/v1/ig2/849MbIjGe1plsvb1bWxpZ2_5UoerzAm7Lfe7_oSBYdWG_YadAssRbGBScWPbIFHvCFvd9WBvJP7dHg-kTQKhTs46.jpg?size=893x1080&amp;quality=9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950" y="4630334"/>
            <a:ext cx="1608186" cy="19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3034" r="37688" b="32367"/>
          <a:stretch/>
        </p:blipFill>
        <p:spPr bwMode="auto">
          <a:xfrm>
            <a:off x="5735206" y="4565598"/>
            <a:ext cx="2878184" cy="198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1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 время существования организации на новом месте построено 36 вольеров, 1 большая площадка для выгула, изготовлено 20 будок для собак. Три будки для щенков изготовили учащиеся  МКОУ </a:t>
            </a:r>
            <a:r>
              <a:rPr lang="ru-RU" dirty="0" err="1"/>
              <a:t>Мегрегская</a:t>
            </a:r>
            <a:r>
              <a:rPr lang="ru-RU" dirty="0"/>
              <a:t> ООШ под руководством учителя технологии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 descr="https://sun9-west.userapi.com/sun9-52/s/v1/ig2/SdAZxEOaaq_gjdZr7Pog7-r5lNhO6t0kyXJ-48LmnTkLdj2sQhPyZWsG1OdcIotf8DMvxWVkVhbtKZoeZ8Asrsw0.jpg?size=809x108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30" y="1881992"/>
            <a:ext cx="3427778" cy="457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west.userapi.com/sun9-63/s/v1/ig2/N-2AsycJTSKxZFQYFSWaLCWHPo8XpLuq51_PQRGW0iNxzGu4QzO_BK9HmFY5wJgqApy5qEWYUHtv-tjLXpQOyZg_.jpg?size=637x1080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53811"/>
            <a:ext cx="2702565" cy="458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48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уроках технологии учащиеся МКОУ Михайловская изготовили таблички на дверь вольера с кличками животных.</a:t>
            </a:r>
          </a:p>
          <a:p>
            <a:endParaRPr lang="ru-RU" dirty="0"/>
          </a:p>
        </p:txBody>
      </p:sp>
      <p:pic>
        <p:nvPicPr>
          <p:cNvPr id="1026" name="Picture 2" descr="https://sun9-west.userapi.com/sun9-1/s/v1/ig2/oLOQ4ereO1xrOg9YbDqiZGbF5OrAizYNR7nio5WsRJtdI6ieUm2pcyjrZEqM6jw8nOe3aajNsdzUGkVvBPaTBhsJ.jpg?size=1280x96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9007"/>
            <a:ext cx="3809647" cy="285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east.userapi.com/sun9-24/s/v1/ig2/WzK-mGJZxL1ZOfh_-XMT3RoJMLff9mzsZtPcQyAv9MDOGeVKWEcS9utghvVMp6iEf4Z_rfPJp60S0_DMLFGC-zpw.jpg?size=1280x96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7434"/>
            <a:ext cx="3694875" cy="277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north.userapi.com/sun9-88/s/v1/ig2/puKY40hwdVp07lMvOPFD0DD__jhBPUCHUk5lsFg-2GdpCYWrUXsAq-goVRfGySGPdNffI8t2c1KjfkAqwL9uHQGx.jpg?size=1280x96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192205" cy="314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4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территории приюта регулярно проводятся субботники  по уборке территории от мусора. В субботниках участвую волонтеры и учащиеся образовательный учреждений района.</a:t>
            </a:r>
          </a:p>
        </p:txBody>
      </p:sp>
      <p:pic>
        <p:nvPicPr>
          <p:cNvPr id="2050" name="Picture 2" descr="https://sun9-north.userapi.com/sun9-83/s/v1/ig2/McC8APeBcUlyZepIS76ly7VH0Xj45A1IzMlDj19Phu-7YAknno0f9aMqF_c7ag3AnMR2HLUyeWb-HaemIiY4Cgrp.jpg?size=1280x128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16" y="1340768"/>
            <a:ext cx="4498281" cy="449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west.userapi.com/sun9-69/s/v1/ig2/ULlf-wvYEWE5VLsEk4Nj4cKtGxn9iSB5IT463_ZlMpfttaeatVef-oHQAFhf2yVcIhP4EUqcaQUf9t_IfdVL6OMb.jpg?size=810x1080&amp;quality=9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26" y="1373293"/>
            <a:ext cx="3365781" cy="44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2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721" y="123657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заявкам классных руководителей, воспитателей, проводятся  экскурсии в приют. Участниками экскурсии стали воспитанники ГБУ СО РК "Центр помощи детям №8", АНО ЦСО «Приладожский», учащиеся МКОУ «СОШ №2 </a:t>
            </a:r>
            <a:r>
              <a:rPr lang="ru-RU" dirty="0" err="1"/>
              <a:t>г.Олонца</a:t>
            </a:r>
            <a:r>
              <a:rPr lang="ru-RU" dirty="0"/>
              <a:t>», МКОУ «СОШ №1 </a:t>
            </a:r>
            <a:r>
              <a:rPr lang="ru-RU" dirty="0" err="1"/>
              <a:t>г.Олонца</a:t>
            </a:r>
            <a:r>
              <a:rPr lang="ru-RU" dirty="0"/>
              <a:t>», МКОУ «Ильинская СОШ», МКОУ «</a:t>
            </a:r>
            <a:r>
              <a:rPr lang="ru-RU" dirty="0" err="1"/>
              <a:t>Туксинская</a:t>
            </a:r>
            <a:r>
              <a:rPr lang="ru-RU" dirty="0"/>
              <a:t> ООШ», МКОУ «</a:t>
            </a:r>
            <a:r>
              <a:rPr lang="ru-RU" dirty="0" err="1"/>
              <a:t>Рыпушкальская</a:t>
            </a:r>
            <a:r>
              <a:rPr lang="ru-RU" dirty="0"/>
              <a:t> ООШ», МКОУ «Коткозерская СОШ</a:t>
            </a:r>
            <a:r>
              <a:rPr lang="ru-RU" dirty="0" smtClean="0"/>
              <a:t>», а также приходят семьями.</a:t>
            </a:r>
            <a:endParaRPr lang="ru-RU" dirty="0"/>
          </a:p>
        </p:txBody>
      </p:sp>
      <p:pic>
        <p:nvPicPr>
          <p:cNvPr id="3074" name="Picture 2" descr="https://sun9-east.userapi.com/sun9-36/s/v1/ig2/LAnfgKmd2HYEFxgHAYppA7Ai8sBO2fNLTAB5jPLA_L_qkfnQx6crbfWCA9UPBghaoYwWVbglgawud4YlhZC_PwPx.jpg?size=1280x96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7032"/>
            <a:ext cx="2924048" cy="21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east.userapi.com/sun9-25/s/v1/ig2/rld_Perqt6a77UkJWB5GzkbSCT7e1vWGT-N5i-XiPO5NdC1yIJrqOU1o7cl7Oc1Kcp-V_8qA_vQC4m3QKKqPf1h6.jpg?size=1280x960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00" y="1857032"/>
            <a:ext cx="2924047" cy="21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west.userapi.com/sun9-1/s/v1/ig2/wFF7M96oKChYXOy0Zf1CNQGQrYI3bt8O7-opfIlgUm3EH-o3GbJBi8hJRMZKRjdZ2tL7uo6vDfxw7is7oba6PgOG.jpg?size=810x1080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52936"/>
            <a:ext cx="2273449" cy="30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west.userapi.com/sun9-45/s/v1/ig2/a0hvoW1sQelrPt_rXfHilnbi2fupXEvk_bRpEYswXow4HfSZo5r6TaF8ex5W4nGgqE4YSEFDfN13L8rFOJkyweup.jpg?size=1280x96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91" y="4221088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8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55" y="11663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школах, детских садах, организациях района проводятся </a:t>
            </a:r>
            <a:r>
              <a:rPr lang="ru-RU" dirty="0"/>
              <a:t>акции по сбору помощи (крупы, </a:t>
            </a:r>
            <a:r>
              <a:rPr lang="ru-RU" dirty="0" smtClean="0"/>
              <a:t>корма). Организаторами </a:t>
            </a:r>
            <a:r>
              <a:rPr lang="ru-RU" dirty="0"/>
              <a:t>в школах являются школьные волонтерские центры.</a:t>
            </a:r>
          </a:p>
        </p:txBody>
      </p:sp>
      <p:pic>
        <p:nvPicPr>
          <p:cNvPr id="4098" name="Picture 2" descr="https://sun9-east.userapi.com/sun9-24/s/v1/ig2/qs443qV8HSsoIafWxrdPwUa-5HPD7tUwTCN9mpsYq7DUYNEe-4qqmwJ_WSFum_Gh8JKhAeaEHd88d3Dw3u0BxIw1.jpg?size=1280x96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18" y="414908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north.userapi.com/sun9-80/s/v1/ig2/T6DlD4InNhM07uG2mvYl_wC_REcgjXbnx4yZK_N5Lyp4Pv8nX_tBWuWl4JqD1dM9HT9KxRKuuWOmZJzz1iP7xDHW.jpg?size=810x1080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62963"/>
            <a:ext cx="2074237" cy="27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west.userapi.com/sun9-6/s/v1/ig2/u0CB7S3yU5rhO2skiDuW8BgONixY4N_nG1PWHBaWZ7GwywDojSVKHVpQDPznnHv_4RXcbL5jqYEQudDSsSr1g2hQ.jpg?size=1280x96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" y="908720"/>
            <a:ext cx="3153720" cy="23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west.userapi.com/sun9-54/s/v1/ig2/0a9wX9PWoxMpSPfmFDZpDdsC5Tz9mItAmX8q6khw9yWixfUE5CSQ7r42eve56IqndRXJo-LX25hoIue_civHMVE8.jpg?size=486x1080&amp;quality=95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83135"/>
            <a:ext cx="2241787" cy="49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west.userapi.com/sun9-72/s/v1/ig2/bilnq5JKdC-lojyt6QPR-ncTis2HfyIV7FF0TAey06SYHrNibPnZUo9nzeLQksu2-qhOcNy6PHiXs3r5k9czGlgD.jpg?size=1280x960&amp;quality=9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7" y="3789040"/>
            <a:ext cx="2983091" cy="223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5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Волонтеры приюта </a:t>
            </a:r>
            <a:r>
              <a:rPr lang="ru-RU" dirty="0" smtClean="0"/>
              <a:t>проводят </a:t>
            </a:r>
            <a:r>
              <a:rPr lang="ru-RU" dirty="0"/>
              <a:t>«Волонтерскую субботу», целью которой является социализация собак, живущих в приюте. </a:t>
            </a:r>
            <a:endParaRPr lang="ru-RU" dirty="0" smtClean="0"/>
          </a:p>
          <a:p>
            <a:r>
              <a:rPr lang="ru-RU" dirty="0" smtClean="0"/>
              <a:t>Участники </a:t>
            </a:r>
            <a:r>
              <a:rPr lang="ru-RU" dirty="0"/>
              <a:t>акции получают возможность быть полезными и нужными, развивают практические навыки умения обращаться с животными, понимать их и взаимодействовать с ними, вместе с этим у них  воспитывается чувство ответственности и заботы. </a:t>
            </a:r>
            <a:endParaRPr lang="ru-RU" dirty="0"/>
          </a:p>
        </p:txBody>
      </p:sp>
      <p:pic>
        <p:nvPicPr>
          <p:cNvPr id="1026" name="Picture 2" descr="https://sun9-east.userapi.com/sun9-35/s/v1/ig2/vjQGU489idybD6kTFB8F5k0EYvJhnyFD0hugUPvw_Ol-lsbhcjEfYJv_YjYmxjmDIxsD74vng-jodoMKKpMDfY1D.jpg?size=810x108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83656"/>
            <a:ext cx="1516056" cy="20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east.userapi.com/sun9-23/s/v1/ig2/HGigkAuPjDC3ejszx4tX4DOfXtVUENKcUVKDPml9DsbsDVMNPhO1yF4gb6TeH0ptBrJt9eBSswloqfifBVCgL-y3.jpg?size=1280x96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303" y="1983657"/>
            <a:ext cx="2723877" cy="204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west.userapi.com/sun9-49/s/v1/ig2/_WSvc_cOV5qjYgswRi7k6TVJpOM01FTkxr_u1G4xzR_tVPBMQ-vDnWCL6IWV7jh-rJ_jsbIDERO_tMtdOPyTrGkH.jpg?size=810x108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0" y="4242407"/>
            <a:ext cx="1532181" cy="204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west.userapi.com/sun9-49/s/v1/ig2/5rwIRvR_N3T-C7684WQVGcYxQVFwrYYEl0B3eDT8XlIsS7pBpfxh37zDhZh5O_-WvR4aNoVxfgJ-JRNZ7Olwvmgn.jpg?size=810x108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06348"/>
            <a:ext cx="3209227" cy="42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north.userapi.com/sun9-77/s/v1/ig2/vdaIjuEXDoR0ZESz5dxYd0yYDtBuQTXguQwb1_gREQLYSAGn5S3CLGKHfYOh5dzqQ7pU8Nao63HpCbzoAgBR5MhG.jpg?size=1280x960&amp;quality=9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303" y="4252754"/>
            <a:ext cx="2727816" cy="20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9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382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КРООЗЖ «Верные друзья»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КРООЗЖ «Верные друзья»</dc:title>
  <dc:creator>Пользователь</dc:creator>
  <cp:lastModifiedBy>Пользователь</cp:lastModifiedBy>
  <cp:revision>9</cp:revision>
  <dcterms:created xsi:type="dcterms:W3CDTF">2022-06-06T13:38:55Z</dcterms:created>
  <dcterms:modified xsi:type="dcterms:W3CDTF">2022-06-07T11:19:45Z</dcterms:modified>
</cp:coreProperties>
</file>