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00000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3919" y="0"/>
            <a:ext cx="648068" cy="685799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23919" y="0"/>
            <a:ext cx="648335" cy="6858000"/>
          </a:xfrm>
          <a:custGeom>
            <a:avLst/>
            <a:gdLst/>
            <a:ahLst/>
            <a:cxnLst/>
            <a:rect l="l" t="t" r="r" b="b"/>
            <a:pathLst>
              <a:path w="648335" h="6858000">
                <a:moveTo>
                  <a:pt x="648068" y="6857996"/>
                </a:moveTo>
                <a:lnTo>
                  <a:pt x="648068" y="0"/>
                </a:lnTo>
              </a:path>
              <a:path w="648335" h="6858000">
                <a:moveTo>
                  <a:pt x="0" y="0"/>
                </a:moveTo>
                <a:lnTo>
                  <a:pt x="0" y="6857996"/>
                </a:lnTo>
              </a:path>
            </a:pathLst>
          </a:custGeom>
          <a:ln w="9525">
            <a:solidFill>
              <a:srgbClr val="7C5F9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85259" y="2089404"/>
            <a:ext cx="525779" cy="22250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1732" y="1961388"/>
            <a:ext cx="672084" cy="242468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2503" y="2116327"/>
            <a:ext cx="430885" cy="21306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00000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2111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63587" y="2060790"/>
            <a:ext cx="7885430" cy="4032885"/>
          </a:xfrm>
          <a:custGeom>
            <a:avLst/>
            <a:gdLst/>
            <a:ahLst/>
            <a:cxnLst/>
            <a:rect l="l" t="t" r="r" b="b"/>
            <a:pathLst>
              <a:path w="7885430" h="4032885">
                <a:moveTo>
                  <a:pt x="7884922" y="0"/>
                </a:moveTo>
                <a:lnTo>
                  <a:pt x="0" y="0"/>
                </a:lnTo>
                <a:lnTo>
                  <a:pt x="0" y="4032504"/>
                </a:lnTo>
                <a:lnTo>
                  <a:pt x="7884922" y="4032504"/>
                </a:lnTo>
                <a:lnTo>
                  <a:pt x="7884922" y="0"/>
                </a:lnTo>
                <a:close/>
              </a:path>
            </a:pathLst>
          </a:custGeom>
          <a:solidFill>
            <a:srgbClr val="CCC1D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1555" y="2421635"/>
            <a:ext cx="5995416" cy="262737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9284" y="1268730"/>
            <a:ext cx="1872107" cy="18869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00000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60829" y="422528"/>
            <a:ext cx="502234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C00000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9226" y="2024837"/>
            <a:ext cx="7305547" cy="3950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Relationship Id="rId19" Type="http://schemas.openxmlformats.org/officeDocument/2006/relationships/image" Target="../media/image28.png"/><Relationship Id="rId20" Type="http://schemas.openxmlformats.org/officeDocument/2006/relationships/image" Target="../media/image29.png"/><Relationship Id="rId21" Type="http://schemas.openxmlformats.org/officeDocument/2006/relationships/image" Target="../media/image30.png"/><Relationship Id="rId22" Type="http://schemas.openxmlformats.org/officeDocument/2006/relationships/image" Target="../media/image31.png"/><Relationship Id="rId23" Type="http://schemas.openxmlformats.org/officeDocument/2006/relationships/image" Target="../media/image32.png"/><Relationship Id="rId24" Type="http://schemas.openxmlformats.org/officeDocument/2006/relationships/image" Target="../media/image33.png"/><Relationship Id="rId25" Type="http://schemas.openxmlformats.org/officeDocument/2006/relationships/image" Target="../media/image34.png"/><Relationship Id="rId26" Type="http://schemas.openxmlformats.org/officeDocument/2006/relationships/image" Target="../media/image35.png"/><Relationship Id="rId27" Type="http://schemas.openxmlformats.org/officeDocument/2006/relationships/image" Target="../media/image36.png"/><Relationship Id="rId28" Type="http://schemas.openxmlformats.org/officeDocument/2006/relationships/image" Target="../media/image37.png"/><Relationship Id="rId29" Type="http://schemas.openxmlformats.org/officeDocument/2006/relationships/image" Target="../media/image38.png"/><Relationship Id="rId30" Type="http://schemas.openxmlformats.org/officeDocument/2006/relationships/image" Target="../media/image39.png"/><Relationship Id="rId31" Type="http://schemas.openxmlformats.org/officeDocument/2006/relationships/image" Target="../media/image40.png"/><Relationship Id="rId32" Type="http://schemas.openxmlformats.org/officeDocument/2006/relationships/image" Target="../media/image4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59.png"/><Relationship Id="rId20" Type="http://schemas.openxmlformats.org/officeDocument/2006/relationships/image" Target="../media/image60.png"/><Relationship Id="rId21" Type="http://schemas.openxmlformats.org/officeDocument/2006/relationships/image" Target="../media/image6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Relationship Id="rId18" Type="http://schemas.openxmlformats.org/officeDocument/2006/relationships/image" Target="../media/image78.png"/><Relationship Id="rId19" Type="http://schemas.openxmlformats.org/officeDocument/2006/relationships/image" Target="../media/image79.png"/><Relationship Id="rId20" Type="http://schemas.openxmlformats.org/officeDocument/2006/relationships/image" Target="../media/image80.png"/><Relationship Id="rId21" Type="http://schemas.openxmlformats.org/officeDocument/2006/relationships/image" Target="../media/image81.png"/><Relationship Id="rId22" Type="http://schemas.openxmlformats.org/officeDocument/2006/relationships/image" Target="../media/image8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png"/><Relationship Id="rId3" Type="http://schemas.openxmlformats.org/officeDocument/2006/relationships/image" Target="../media/image90.jp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95.png"/><Relationship Id="rId9" Type="http://schemas.openxmlformats.org/officeDocument/2006/relationships/image" Target="../media/image96.png"/><Relationship Id="rId10" Type="http://schemas.openxmlformats.org/officeDocument/2006/relationships/image" Target="../media/image97.png"/><Relationship Id="rId11" Type="http://schemas.openxmlformats.org/officeDocument/2006/relationships/image" Target="../media/image98.png"/><Relationship Id="rId12" Type="http://schemas.openxmlformats.org/officeDocument/2006/relationships/image" Target="../media/image99.png"/><Relationship Id="rId13" Type="http://schemas.openxmlformats.org/officeDocument/2006/relationships/image" Target="../media/image100.png"/><Relationship Id="rId14" Type="http://schemas.openxmlformats.org/officeDocument/2006/relationships/image" Target="../media/image101.png"/><Relationship Id="rId15" Type="http://schemas.openxmlformats.org/officeDocument/2006/relationships/image" Target="../media/image102.png"/><Relationship Id="rId16" Type="http://schemas.openxmlformats.org/officeDocument/2006/relationships/image" Target="../media/image103.png"/><Relationship Id="rId17" Type="http://schemas.openxmlformats.org/officeDocument/2006/relationships/image" Target="../media/image10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jpg"/><Relationship Id="rId7" Type="http://schemas.openxmlformats.org/officeDocument/2006/relationships/image" Target="../media/image11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Relationship Id="rId8" Type="http://schemas.openxmlformats.org/officeDocument/2006/relationships/image" Target="../media/image117.png"/><Relationship Id="rId9" Type="http://schemas.openxmlformats.org/officeDocument/2006/relationships/image" Target="../media/image118.png"/><Relationship Id="rId10" Type="http://schemas.openxmlformats.org/officeDocument/2006/relationships/image" Target="../media/image119.png"/><Relationship Id="rId11" Type="http://schemas.openxmlformats.org/officeDocument/2006/relationships/image" Target="../media/image120.png"/><Relationship Id="rId12" Type="http://schemas.openxmlformats.org/officeDocument/2006/relationships/image" Target="../media/image121.png"/><Relationship Id="rId13" Type="http://schemas.openxmlformats.org/officeDocument/2006/relationships/image" Target="../media/image122.png"/><Relationship Id="rId14" Type="http://schemas.openxmlformats.org/officeDocument/2006/relationships/image" Target="../media/image123.png"/><Relationship Id="rId15" Type="http://schemas.openxmlformats.org/officeDocument/2006/relationships/image" Target="../media/image124.png"/><Relationship Id="rId16" Type="http://schemas.openxmlformats.org/officeDocument/2006/relationships/image" Target="../media/image125.png"/><Relationship Id="rId17" Type="http://schemas.openxmlformats.org/officeDocument/2006/relationships/image" Target="../media/image126.png"/><Relationship Id="rId18" Type="http://schemas.openxmlformats.org/officeDocument/2006/relationships/image" Target="../media/image12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png"/><Relationship Id="rId5" Type="http://schemas.openxmlformats.org/officeDocument/2006/relationships/image" Target="../media/image131.png"/><Relationship Id="rId6" Type="http://schemas.openxmlformats.org/officeDocument/2006/relationships/image" Target="../media/image132.png"/><Relationship Id="rId7" Type="http://schemas.openxmlformats.org/officeDocument/2006/relationships/image" Target="../media/image133.png"/><Relationship Id="rId8" Type="http://schemas.openxmlformats.org/officeDocument/2006/relationships/image" Target="../media/image134.png"/><Relationship Id="rId9" Type="http://schemas.openxmlformats.org/officeDocument/2006/relationships/image" Target="../media/image135.png"/><Relationship Id="rId10" Type="http://schemas.openxmlformats.org/officeDocument/2006/relationships/image" Target="../media/image136.png"/><Relationship Id="rId11" Type="http://schemas.openxmlformats.org/officeDocument/2006/relationships/image" Target="../media/image137.png"/><Relationship Id="rId12" Type="http://schemas.openxmlformats.org/officeDocument/2006/relationships/image" Target="../media/image138.png"/><Relationship Id="rId13" Type="http://schemas.openxmlformats.org/officeDocument/2006/relationships/image" Target="../media/image139.png"/><Relationship Id="rId14" Type="http://schemas.openxmlformats.org/officeDocument/2006/relationships/image" Target="../media/image140.png"/><Relationship Id="rId15" Type="http://schemas.openxmlformats.org/officeDocument/2006/relationships/image" Target="../media/image141.png"/><Relationship Id="rId16" Type="http://schemas.openxmlformats.org/officeDocument/2006/relationships/image" Target="../media/image142.png"/><Relationship Id="rId17" Type="http://schemas.openxmlformats.org/officeDocument/2006/relationships/image" Target="../media/image143.png"/><Relationship Id="rId18" Type="http://schemas.openxmlformats.org/officeDocument/2006/relationships/image" Target="../media/image144.png"/><Relationship Id="rId19" Type="http://schemas.openxmlformats.org/officeDocument/2006/relationships/image" Target="../media/image145.png"/><Relationship Id="rId20" Type="http://schemas.openxmlformats.org/officeDocument/2006/relationships/image" Target="../media/image146.png"/><Relationship Id="rId21" Type="http://schemas.openxmlformats.org/officeDocument/2006/relationships/image" Target="../media/image147.png"/><Relationship Id="rId22" Type="http://schemas.openxmlformats.org/officeDocument/2006/relationships/image" Target="../media/image148.png"/><Relationship Id="rId23" Type="http://schemas.openxmlformats.org/officeDocument/2006/relationships/image" Target="../media/image149.png"/><Relationship Id="rId24" Type="http://schemas.openxmlformats.org/officeDocument/2006/relationships/image" Target="../media/image150.png"/><Relationship Id="rId25" Type="http://schemas.openxmlformats.org/officeDocument/2006/relationships/image" Target="../media/image15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Relationship Id="rId4" Type="http://schemas.openxmlformats.org/officeDocument/2006/relationships/image" Target="../media/image154.png"/><Relationship Id="rId5" Type="http://schemas.openxmlformats.org/officeDocument/2006/relationships/image" Target="../media/image155.png"/><Relationship Id="rId6" Type="http://schemas.openxmlformats.org/officeDocument/2006/relationships/image" Target="../media/image156.png"/><Relationship Id="rId7" Type="http://schemas.openxmlformats.org/officeDocument/2006/relationships/image" Target="../media/image157.png"/><Relationship Id="rId8" Type="http://schemas.openxmlformats.org/officeDocument/2006/relationships/image" Target="../media/image158.png"/><Relationship Id="rId9" Type="http://schemas.openxmlformats.org/officeDocument/2006/relationships/image" Target="../media/image159.png"/><Relationship Id="rId10" Type="http://schemas.openxmlformats.org/officeDocument/2006/relationships/image" Target="../media/image160.png"/><Relationship Id="rId11" Type="http://schemas.openxmlformats.org/officeDocument/2006/relationships/image" Target="../media/image161.png"/><Relationship Id="rId12" Type="http://schemas.openxmlformats.org/officeDocument/2006/relationships/image" Target="../media/image162.png"/><Relationship Id="rId13" Type="http://schemas.openxmlformats.org/officeDocument/2006/relationships/image" Target="../media/image163.png"/><Relationship Id="rId14" Type="http://schemas.openxmlformats.org/officeDocument/2006/relationships/image" Target="../media/image164.png"/><Relationship Id="rId15" Type="http://schemas.openxmlformats.org/officeDocument/2006/relationships/image" Target="../media/image165.png"/><Relationship Id="rId16" Type="http://schemas.openxmlformats.org/officeDocument/2006/relationships/image" Target="../media/image166.png"/><Relationship Id="rId17" Type="http://schemas.openxmlformats.org/officeDocument/2006/relationships/image" Target="../media/image167.png"/><Relationship Id="rId18" Type="http://schemas.openxmlformats.org/officeDocument/2006/relationships/image" Target="../media/image168.png"/><Relationship Id="rId19" Type="http://schemas.openxmlformats.org/officeDocument/2006/relationships/image" Target="../media/image169.png"/><Relationship Id="rId20" Type="http://schemas.openxmlformats.org/officeDocument/2006/relationships/image" Target="../media/image170.png"/><Relationship Id="rId21" Type="http://schemas.openxmlformats.org/officeDocument/2006/relationships/image" Target="../media/image171.png"/><Relationship Id="rId22" Type="http://schemas.openxmlformats.org/officeDocument/2006/relationships/image" Target="../media/image172.png"/><Relationship Id="rId23" Type="http://schemas.openxmlformats.org/officeDocument/2006/relationships/image" Target="../media/image173.png"/><Relationship Id="rId24" Type="http://schemas.openxmlformats.org/officeDocument/2006/relationships/image" Target="../media/image174.png"/><Relationship Id="rId25" Type="http://schemas.openxmlformats.org/officeDocument/2006/relationships/image" Target="../media/image17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6.png"/><Relationship Id="rId3" Type="http://schemas.openxmlformats.org/officeDocument/2006/relationships/image" Target="../media/image177.png"/><Relationship Id="rId4" Type="http://schemas.openxmlformats.org/officeDocument/2006/relationships/image" Target="../media/image178.png"/><Relationship Id="rId5" Type="http://schemas.openxmlformats.org/officeDocument/2006/relationships/image" Target="../media/image179.png"/><Relationship Id="rId6" Type="http://schemas.openxmlformats.org/officeDocument/2006/relationships/image" Target="../media/image21.png"/><Relationship Id="rId7" Type="http://schemas.openxmlformats.org/officeDocument/2006/relationships/image" Target="../media/image180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1.pn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Relationship Id="rId6" Type="http://schemas.openxmlformats.org/officeDocument/2006/relationships/image" Target="../media/image185.png"/><Relationship Id="rId7" Type="http://schemas.openxmlformats.org/officeDocument/2006/relationships/image" Target="../media/image186.png"/><Relationship Id="rId8" Type="http://schemas.openxmlformats.org/officeDocument/2006/relationships/image" Target="../media/image187.png"/><Relationship Id="rId9" Type="http://schemas.openxmlformats.org/officeDocument/2006/relationships/image" Target="../media/image188.png"/><Relationship Id="rId10" Type="http://schemas.openxmlformats.org/officeDocument/2006/relationships/image" Target="../media/image189.jpg"/><Relationship Id="rId11" Type="http://schemas.openxmlformats.org/officeDocument/2006/relationships/image" Target="../media/image190.jpg"/><Relationship Id="rId12" Type="http://schemas.openxmlformats.org/officeDocument/2006/relationships/image" Target="../media/image191.jpg"/><Relationship Id="rId13" Type="http://schemas.openxmlformats.org/officeDocument/2006/relationships/image" Target="../media/image19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96.jpg"/><Relationship Id="rId7" Type="http://schemas.openxmlformats.org/officeDocument/2006/relationships/image" Target="../media/image197.jpg"/><Relationship Id="rId8" Type="http://schemas.openxmlformats.org/officeDocument/2006/relationships/image" Target="../media/image198.jpg"/><Relationship Id="rId9" Type="http://schemas.openxmlformats.org/officeDocument/2006/relationships/image" Target="../media/image199.jpg"/><Relationship Id="rId10" Type="http://schemas.openxmlformats.org/officeDocument/2006/relationships/image" Target="../media/image200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1.png"/><Relationship Id="rId3" Type="http://schemas.openxmlformats.org/officeDocument/2006/relationships/image" Target="../media/image201.png"/><Relationship Id="rId4" Type="http://schemas.openxmlformats.org/officeDocument/2006/relationships/image" Target="../media/image202.png"/><Relationship Id="rId5" Type="http://schemas.openxmlformats.org/officeDocument/2006/relationships/image" Target="../media/image203.png"/><Relationship Id="rId6" Type="http://schemas.openxmlformats.org/officeDocument/2006/relationships/image" Target="../media/image204.png"/><Relationship Id="rId7" Type="http://schemas.openxmlformats.org/officeDocument/2006/relationships/image" Target="../media/image205.png"/><Relationship Id="rId8" Type="http://schemas.openxmlformats.org/officeDocument/2006/relationships/image" Target="../media/image206.png"/><Relationship Id="rId9" Type="http://schemas.openxmlformats.org/officeDocument/2006/relationships/image" Target="../media/image207.png"/><Relationship Id="rId10" Type="http://schemas.openxmlformats.org/officeDocument/2006/relationships/image" Target="../media/image208.png"/><Relationship Id="rId11" Type="http://schemas.openxmlformats.org/officeDocument/2006/relationships/image" Target="../media/image209.png"/><Relationship Id="rId12" Type="http://schemas.openxmlformats.org/officeDocument/2006/relationships/image" Target="../media/image210.png"/><Relationship Id="rId13" Type="http://schemas.openxmlformats.org/officeDocument/2006/relationships/image" Target="../media/image211.png"/><Relationship Id="rId14" Type="http://schemas.openxmlformats.org/officeDocument/2006/relationships/image" Target="../media/image212.png"/><Relationship Id="rId15" Type="http://schemas.openxmlformats.org/officeDocument/2006/relationships/image" Target="../media/image213.jpg"/><Relationship Id="rId16" Type="http://schemas.openxmlformats.org/officeDocument/2006/relationships/image" Target="../media/image214.jpg"/><Relationship Id="rId17" Type="http://schemas.openxmlformats.org/officeDocument/2006/relationships/image" Target="../media/image215.jpg"/><Relationship Id="rId18" Type="http://schemas.openxmlformats.org/officeDocument/2006/relationships/image" Target="../media/image216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17.jpg"/><Relationship Id="rId4" Type="http://schemas.openxmlformats.org/officeDocument/2006/relationships/image" Target="../media/image218.jpg"/><Relationship Id="rId5" Type="http://schemas.openxmlformats.org/officeDocument/2006/relationships/image" Target="../media/image219.jpg"/><Relationship Id="rId6" Type="http://schemas.openxmlformats.org/officeDocument/2006/relationships/image" Target="../media/image220.jpg"/><Relationship Id="rId7" Type="http://schemas.openxmlformats.org/officeDocument/2006/relationships/image" Target="../media/image221.png"/><Relationship Id="rId8" Type="http://schemas.openxmlformats.org/officeDocument/2006/relationships/image" Target="../media/image222.png"/><Relationship Id="rId9" Type="http://schemas.openxmlformats.org/officeDocument/2006/relationships/image" Target="../media/image223.png"/><Relationship Id="rId10" Type="http://schemas.openxmlformats.org/officeDocument/2006/relationships/image" Target="../media/image224.png"/><Relationship Id="rId11" Type="http://schemas.openxmlformats.org/officeDocument/2006/relationships/image" Target="../media/image225.png"/><Relationship Id="rId12" Type="http://schemas.openxmlformats.org/officeDocument/2006/relationships/image" Target="../media/image226.png"/><Relationship Id="rId13" Type="http://schemas.openxmlformats.org/officeDocument/2006/relationships/image" Target="../media/image227.png"/><Relationship Id="rId14" Type="http://schemas.openxmlformats.org/officeDocument/2006/relationships/image" Target="../media/image228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3" Type="http://schemas.openxmlformats.org/officeDocument/2006/relationships/image" Target="../media/image58.png"/><Relationship Id="rId14" Type="http://schemas.openxmlformats.org/officeDocument/2006/relationships/image" Target="../media/image59.png"/><Relationship Id="rId15" Type="http://schemas.openxmlformats.org/officeDocument/2006/relationships/image" Target="../media/image60.png"/><Relationship Id="rId16" Type="http://schemas.openxmlformats.org/officeDocument/2006/relationships/image" Target="../media/image61.png"/><Relationship Id="rId17" Type="http://schemas.openxmlformats.org/officeDocument/2006/relationships/image" Target="../media/image229.png"/><Relationship Id="rId18" Type="http://schemas.openxmlformats.org/officeDocument/2006/relationships/image" Target="../media/image230.png"/><Relationship Id="rId19" Type="http://schemas.openxmlformats.org/officeDocument/2006/relationships/image" Target="../media/image231.png"/><Relationship Id="rId20" Type="http://schemas.openxmlformats.org/officeDocument/2006/relationships/image" Target="../media/image232.png"/><Relationship Id="rId21" Type="http://schemas.openxmlformats.org/officeDocument/2006/relationships/image" Target="../media/image233.png"/><Relationship Id="rId22" Type="http://schemas.openxmlformats.org/officeDocument/2006/relationships/image" Target="../media/image234.png"/><Relationship Id="rId23" Type="http://schemas.openxmlformats.org/officeDocument/2006/relationships/image" Target="../media/image235.png"/><Relationship Id="rId24" Type="http://schemas.openxmlformats.org/officeDocument/2006/relationships/image" Target="../media/image236.png"/><Relationship Id="rId25" Type="http://schemas.openxmlformats.org/officeDocument/2006/relationships/image" Target="../media/image237.png"/><Relationship Id="rId26" Type="http://schemas.openxmlformats.org/officeDocument/2006/relationships/image" Target="../media/image238.png"/><Relationship Id="rId27" Type="http://schemas.openxmlformats.org/officeDocument/2006/relationships/image" Target="../media/image239.png"/><Relationship Id="rId28" Type="http://schemas.openxmlformats.org/officeDocument/2006/relationships/image" Target="../media/image5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9180" y="336930"/>
            <a:ext cx="6332855" cy="11804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algn="ctr" marL="12065" marR="5080">
              <a:lnSpc>
                <a:spcPct val="99600"/>
              </a:lnSpc>
              <a:spcBef>
                <a:spcPts val="110"/>
              </a:spcBef>
            </a:pPr>
            <a:r>
              <a:rPr dirty="0" spc="-5" b="1">
                <a:solidFill>
                  <a:srgbClr val="403052"/>
                </a:solidFill>
                <a:latin typeface="Comic Sans MS"/>
                <a:cs typeface="Comic Sans MS"/>
              </a:rPr>
              <a:t>Автономная</a:t>
            </a:r>
            <a:r>
              <a:rPr dirty="0" spc="15" b="1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spc="-5" b="1">
                <a:solidFill>
                  <a:srgbClr val="403052"/>
                </a:solidFill>
                <a:latin typeface="Comic Sans MS"/>
                <a:cs typeface="Comic Sans MS"/>
              </a:rPr>
              <a:t>некоммерческая</a:t>
            </a:r>
            <a:r>
              <a:rPr dirty="0" b="1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spc="-10" b="1">
                <a:solidFill>
                  <a:srgbClr val="403052"/>
                </a:solidFill>
                <a:latin typeface="Comic Sans MS"/>
                <a:cs typeface="Comic Sans MS"/>
              </a:rPr>
              <a:t>организация </a:t>
            </a:r>
            <a:r>
              <a:rPr dirty="0" spc="-1025" b="1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b="1">
                <a:solidFill>
                  <a:srgbClr val="403052"/>
                </a:solidFill>
                <a:latin typeface="Comic Sans MS"/>
                <a:cs typeface="Comic Sans MS"/>
              </a:rPr>
              <a:t>по </a:t>
            </a:r>
            <a:r>
              <a:rPr dirty="0" spc="-5" b="1">
                <a:solidFill>
                  <a:srgbClr val="403052"/>
                </a:solidFill>
                <a:latin typeface="Comic Sans MS"/>
                <a:cs typeface="Comic Sans MS"/>
              </a:rPr>
              <a:t>содействию культуре </a:t>
            </a:r>
            <a:r>
              <a:rPr dirty="0" b="1">
                <a:solidFill>
                  <a:srgbClr val="403052"/>
                </a:solidFill>
                <a:latin typeface="Comic Sans MS"/>
                <a:cs typeface="Comic Sans MS"/>
              </a:rPr>
              <a:t>и </a:t>
            </a:r>
            <a:r>
              <a:rPr dirty="0" spc="-5" b="1">
                <a:solidFill>
                  <a:srgbClr val="403052"/>
                </a:solidFill>
                <a:latin typeface="Comic Sans MS"/>
                <a:cs typeface="Comic Sans MS"/>
              </a:rPr>
              <a:t>просвещению </a:t>
            </a:r>
            <a:r>
              <a:rPr dirty="0" spc="-1030" b="1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sz="2800" spc="-5" b="1">
                <a:solidFill>
                  <a:srgbClr val="403052"/>
                </a:solidFill>
                <a:latin typeface="Comic Sans MS"/>
                <a:cs typeface="Comic Sans MS"/>
              </a:rPr>
              <a:t>"КультПроСвет"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43609" y="3176270"/>
            <a:ext cx="7183120" cy="3140710"/>
            <a:chOff x="1043609" y="3176270"/>
            <a:chExt cx="7183120" cy="3140710"/>
          </a:xfrm>
        </p:grpSpPr>
        <p:sp>
          <p:nvSpPr>
            <p:cNvPr id="4" name="object 4"/>
            <p:cNvSpPr/>
            <p:nvPr/>
          </p:nvSpPr>
          <p:spPr>
            <a:xfrm>
              <a:off x="7440549" y="3763518"/>
              <a:ext cx="773430" cy="817880"/>
            </a:xfrm>
            <a:custGeom>
              <a:avLst/>
              <a:gdLst/>
              <a:ahLst/>
              <a:cxnLst/>
              <a:rect l="l" t="t" r="r" b="b"/>
              <a:pathLst>
                <a:path w="773429" h="817879">
                  <a:moveTo>
                    <a:pt x="0" y="408812"/>
                  </a:moveTo>
                  <a:lnTo>
                    <a:pt x="2599" y="361132"/>
                  </a:lnTo>
                  <a:lnTo>
                    <a:pt x="10204" y="315068"/>
                  </a:lnTo>
                  <a:lnTo>
                    <a:pt x="22524" y="270927"/>
                  </a:lnTo>
                  <a:lnTo>
                    <a:pt x="39271" y="229016"/>
                  </a:lnTo>
                  <a:lnTo>
                    <a:pt x="60154" y="189642"/>
                  </a:lnTo>
                  <a:lnTo>
                    <a:pt x="84885" y="153110"/>
                  </a:lnTo>
                  <a:lnTo>
                    <a:pt x="113172" y="119729"/>
                  </a:lnTo>
                  <a:lnTo>
                    <a:pt x="144728" y="89803"/>
                  </a:lnTo>
                  <a:lnTo>
                    <a:pt x="179261" y="63641"/>
                  </a:lnTo>
                  <a:lnTo>
                    <a:pt x="216483" y="41547"/>
                  </a:lnTo>
                  <a:lnTo>
                    <a:pt x="256103" y="23830"/>
                  </a:lnTo>
                  <a:lnTo>
                    <a:pt x="297833" y="10795"/>
                  </a:lnTo>
                  <a:lnTo>
                    <a:pt x="341382" y="2750"/>
                  </a:lnTo>
                  <a:lnTo>
                    <a:pt x="386460" y="0"/>
                  </a:lnTo>
                  <a:lnTo>
                    <a:pt x="431539" y="2750"/>
                  </a:lnTo>
                  <a:lnTo>
                    <a:pt x="475088" y="10795"/>
                  </a:lnTo>
                  <a:lnTo>
                    <a:pt x="516818" y="23830"/>
                  </a:lnTo>
                  <a:lnTo>
                    <a:pt x="556438" y="41547"/>
                  </a:lnTo>
                  <a:lnTo>
                    <a:pt x="593660" y="63641"/>
                  </a:lnTo>
                  <a:lnTo>
                    <a:pt x="628193" y="89803"/>
                  </a:lnTo>
                  <a:lnTo>
                    <a:pt x="659749" y="119729"/>
                  </a:lnTo>
                  <a:lnTo>
                    <a:pt x="688036" y="153110"/>
                  </a:lnTo>
                  <a:lnTo>
                    <a:pt x="712767" y="189642"/>
                  </a:lnTo>
                  <a:lnTo>
                    <a:pt x="733650" y="229016"/>
                  </a:lnTo>
                  <a:lnTo>
                    <a:pt x="750397" y="270927"/>
                  </a:lnTo>
                  <a:lnTo>
                    <a:pt x="762717" y="315068"/>
                  </a:lnTo>
                  <a:lnTo>
                    <a:pt x="770322" y="361132"/>
                  </a:lnTo>
                  <a:lnTo>
                    <a:pt x="772922" y="408812"/>
                  </a:lnTo>
                  <a:lnTo>
                    <a:pt x="770322" y="456493"/>
                  </a:lnTo>
                  <a:lnTo>
                    <a:pt x="762717" y="502557"/>
                  </a:lnTo>
                  <a:lnTo>
                    <a:pt x="750397" y="546698"/>
                  </a:lnTo>
                  <a:lnTo>
                    <a:pt x="733650" y="588609"/>
                  </a:lnTo>
                  <a:lnTo>
                    <a:pt x="712767" y="627983"/>
                  </a:lnTo>
                  <a:lnTo>
                    <a:pt x="688036" y="664515"/>
                  </a:lnTo>
                  <a:lnTo>
                    <a:pt x="659749" y="697896"/>
                  </a:lnTo>
                  <a:lnTo>
                    <a:pt x="628193" y="727822"/>
                  </a:lnTo>
                  <a:lnTo>
                    <a:pt x="593660" y="753984"/>
                  </a:lnTo>
                  <a:lnTo>
                    <a:pt x="556438" y="776078"/>
                  </a:lnTo>
                  <a:lnTo>
                    <a:pt x="516818" y="793795"/>
                  </a:lnTo>
                  <a:lnTo>
                    <a:pt x="475088" y="806830"/>
                  </a:lnTo>
                  <a:lnTo>
                    <a:pt x="431539" y="814875"/>
                  </a:lnTo>
                  <a:lnTo>
                    <a:pt x="386460" y="817625"/>
                  </a:lnTo>
                  <a:lnTo>
                    <a:pt x="341382" y="814875"/>
                  </a:lnTo>
                  <a:lnTo>
                    <a:pt x="297833" y="806830"/>
                  </a:lnTo>
                  <a:lnTo>
                    <a:pt x="256103" y="793795"/>
                  </a:lnTo>
                  <a:lnTo>
                    <a:pt x="216483" y="776078"/>
                  </a:lnTo>
                  <a:lnTo>
                    <a:pt x="179261" y="753984"/>
                  </a:lnTo>
                  <a:lnTo>
                    <a:pt x="144728" y="727822"/>
                  </a:lnTo>
                  <a:lnTo>
                    <a:pt x="113172" y="697896"/>
                  </a:lnTo>
                  <a:lnTo>
                    <a:pt x="84885" y="664515"/>
                  </a:lnTo>
                  <a:lnTo>
                    <a:pt x="60154" y="627983"/>
                  </a:lnTo>
                  <a:lnTo>
                    <a:pt x="39271" y="588609"/>
                  </a:lnTo>
                  <a:lnTo>
                    <a:pt x="22524" y="546698"/>
                  </a:lnTo>
                  <a:lnTo>
                    <a:pt x="10204" y="502557"/>
                  </a:lnTo>
                  <a:lnTo>
                    <a:pt x="2599" y="456493"/>
                  </a:lnTo>
                  <a:lnTo>
                    <a:pt x="0" y="408812"/>
                  </a:lnTo>
                  <a:close/>
                </a:path>
              </a:pathLst>
            </a:custGeom>
            <a:ln w="25400">
              <a:solidFill>
                <a:srgbClr val="40305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868922" y="3188969"/>
              <a:ext cx="765175" cy="1240790"/>
            </a:xfrm>
            <a:custGeom>
              <a:avLst/>
              <a:gdLst/>
              <a:ahLst/>
              <a:cxnLst/>
              <a:rect l="l" t="t" r="r" b="b"/>
              <a:pathLst>
                <a:path w="765175" h="1240789">
                  <a:moveTo>
                    <a:pt x="432054" y="1024128"/>
                  </a:moveTo>
                  <a:lnTo>
                    <a:pt x="426351" y="974471"/>
                  </a:lnTo>
                  <a:lnTo>
                    <a:pt x="410108" y="928890"/>
                  </a:lnTo>
                  <a:lnTo>
                    <a:pt x="384606" y="888682"/>
                  </a:lnTo>
                  <a:lnTo>
                    <a:pt x="351167" y="855154"/>
                  </a:lnTo>
                  <a:lnTo>
                    <a:pt x="311061" y="829602"/>
                  </a:lnTo>
                  <a:lnTo>
                    <a:pt x="265582" y="813320"/>
                  </a:lnTo>
                  <a:lnTo>
                    <a:pt x="216027" y="807593"/>
                  </a:lnTo>
                  <a:lnTo>
                    <a:pt x="166509" y="813320"/>
                  </a:lnTo>
                  <a:lnTo>
                    <a:pt x="121043" y="829602"/>
                  </a:lnTo>
                  <a:lnTo>
                    <a:pt x="80924" y="855154"/>
                  </a:lnTo>
                  <a:lnTo>
                    <a:pt x="47472" y="888682"/>
                  </a:lnTo>
                  <a:lnTo>
                    <a:pt x="21958" y="928890"/>
                  </a:lnTo>
                  <a:lnTo>
                    <a:pt x="5702" y="974471"/>
                  </a:lnTo>
                  <a:lnTo>
                    <a:pt x="0" y="1024128"/>
                  </a:lnTo>
                  <a:lnTo>
                    <a:pt x="5702" y="1073746"/>
                  </a:lnTo>
                  <a:lnTo>
                    <a:pt x="21958" y="1119301"/>
                  </a:lnTo>
                  <a:lnTo>
                    <a:pt x="47472" y="1159484"/>
                  </a:lnTo>
                  <a:lnTo>
                    <a:pt x="80924" y="1192999"/>
                  </a:lnTo>
                  <a:lnTo>
                    <a:pt x="121043" y="1218539"/>
                  </a:lnTo>
                  <a:lnTo>
                    <a:pt x="166509" y="1234821"/>
                  </a:lnTo>
                  <a:lnTo>
                    <a:pt x="216027" y="1240536"/>
                  </a:lnTo>
                  <a:lnTo>
                    <a:pt x="265582" y="1234821"/>
                  </a:lnTo>
                  <a:lnTo>
                    <a:pt x="311061" y="1218539"/>
                  </a:lnTo>
                  <a:lnTo>
                    <a:pt x="351167" y="1192999"/>
                  </a:lnTo>
                  <a:lnTo>
                    <a:pt x="384606" y="1159484"/>
                  </a:lnTo>
                  <a:lnTo>
                    <a:pt x="410108" y="1119301"/>
                  </a:lnTo>
                  <a:lnTo>
                    <a:pt x="426351" y="1073746"/>
                  </a:lnTo>
                  <a:lnTo>
                    <a:pt x="432054" y="1024128"/>
                  </a:lnTo>
                  <a:close/>
                </a:path>
                <a:path w="765175" h="1240789">
                  <a:moveTo>
                    <a:pt x="764667" y="345440"/>
                  </a:moveTo>
                  <a:lnTo>
                    <a:pt x="761631" y="298577"/>
                  </a:lnTo>
                  <a:lnTo>
                    <a:pt x="752779" y="253619"/>
                  </a:lnTo>
                  <a:lnTo>
                    <a:pt x="738530" y="210997"/>
                  </a:lnTo>
                  <a:lnTo>
                    <a:pt x="719264" y="171107"/>
                  </a:lnTo>
                  <a:lnTo>
                    <a:pt x="695375" y="134366"/>
                  </a:lnTo>
                  <a:lnTo>
                    <a:pt x="667270" y="101193"/>
                  </a:lnTo>
                  <a:lnTo>
                    <a:pt x="635330" y="71996"/>
                  </a:lnTo>
                  <a:lnTo>
                    <a:pt x="599960" y="47180"/>
                  </a:lnTo>
                  <a:lnTo>
                    <a:pt x="561543" y="27152"/>
                  </a:lnTo>
                  <a:lnTo>
                    <a:pt x="520496" y="12344"/>
                  </a:lnTo>
                  <a:lnTo>
                    <a:pt x="477202" y="3162"/>
                  </a:lnTo>
                  <a:lnTo>
                    <a:pt x="432054" y="0"/>
                  </a:lnTo>
                  <a:lnTo>
                    <a:pt x="386930" y="3162"/>
                  </a:lnTo>
                  <a:lnTo>
                    <a:pt x="343649" y="12344"/>
                  </a:lnTo>
                  <a:lnTo>
                    <a:pt x="302602" y="27152"/>
                  </a:lnTo>
                  <a:lnTo>
                    <a:pt x="264198" y="47180"/>
                  </a:lnTo>
                  <a:lnTo>
                    <a:pt x="228815" y="71996"/>
                  </a:lnTo>
                  <a:lnTo>
                    <a:pt x="196875" y="101193"/>
                  </a:lnTo>
                  <a:lnTo>
                    <a:pt x="168757" y="134366"/>
                  </a:lnTo>
                  <a:lnTo>
                    <a:pt x="144856" y="171107"/>
                  </a:lnTo>
                  <a:lnTo>
                    <a:pt x="125577" y="210997"/>
                  </a:lnTo>
                  <a:lnTo>
                    <a:pt x="111315" y="253619"/>
                  </a:lnTo>
                  <a:lnTo>
                    <a:pt x="102476" y="298577"/>
                  </a:lnTo>
                  <a:lnTo>
                    <a:pt x="99441" y="345440"/>
                  </a:lnTo>
                  <a:lnTo>
                    <a:pt x="102476" y="392315"/>
                  </a:lnTo>
                  <a:lnTo>
                    <a:pt x="111315" y="437273"/>
                  </a:lnTo>
                  <a:lnTo>
                    <a:pt x="125577" y="479894"/>
                  </a:lnTo>
                  <a:lnTo>
                    <a:pt x="144856" y="519785"/>
                  </a:lnTo>
                  <a:lnTo>
                    <a:pt x="168757" y="556526"/>
                  </a:lnTo>
                  <a:lnTo>
                    <a:pt x="196875" y="589699"/>
                  </a:lnTo>
                  <a:lnTo>
                    <a:pt x="228815" y="618896"/>
                  </a:lnTo>
                  <a:lnTo>
                    <a:pt x="264198" y="643712"/>
                  </a:lnTo>
                  <a:lnTo>
                    <a:pt x="302602" y="663740"/>
                  </a:lnTo>
                  <a:lnTo>
                    <a:pt x="343649" y="678548"/>
                  </a:lnTo>
                  <a:lnTo>
                    <a:pt x="386930" y="687730"/>
                  </a:lnTo>
                  <a:lnTo>
                    <a:pt x="432054" y="690880"/>
                  </a:lnTo>
                  <a:lnTo>
                    <a:pt x="477202" y="687730"/>
                  </a:lnTo>
                  <a:lnTo>
                    <a:pt x="520496" y="678548"/>
                  </a:lnTo>
                  <a:lnTo>
                    <a:pt x="561543" y="663740"/>
                  </a:lnTo>
                  <a:lnTo>
                    <a:pt x="599960" y="643712"/>
                  </a:lnTo>
                  <a:lnTo>
                    <a:pt x="635330" y="618896"/>
                  </a:lnTo>
                  <a:lnTo>
                    <a:pt x="667270" y="589699"/>
                  </a:lnTo>
                  <a:lnTo>
                    <a:pt x="695375" y="556526"/>
                  </a:lnTo>
                  <a:lnTo>
                    <a:pt x="719264" y="519785"/>
                  </a:lnTo>
                  <a:lnTo>
                    <a:pt x="738530" y="479894"/>
                  </a:lnTo>
                  <a:lnTo>
                    <a:pt x="752779" y="437273"/>
                  </a:lnTo>
                  <a:lnTo>
                    <a:pt x="761631" y="392315"/>
                  </a:lnTo>
                  <a:lnTo>
                    <a:pt x="764667" y="345440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68362" y="3188970"/>
              <a:ext cx="665480" cy="690880"/>
            </a:xfrm>
            <a:custGeom>
              <a:avLst/>
              <a:gdLst/>
              <a:ahLst/>
              <a:cxnLst/>
              <a:rect l="l" t="t" r="r" b="b"/>
              <a:pathLst>
                <a:path w="665479" h="690879">
                  <a:moveTo>
                    <a:pt x="0" y="345439"/>
                  </a:moveTo>
                  <a:lnTo>
                    <a:pt x="3037" y="298571"/>
                  </a:lnTo>
                  <a:lnTo>
                    <a:pt x="11885" y="253617"/>
                  </a:lnTo>
                  <a:lnTo>
                    <a:pt x="26146" y="210990"/>
                  </a:lnTo>
                  <a:lnTo>
                    <a:pt x="45423" y="171101"/>
                  </a:lnTo>
                  <a:lnTo>
                    <a:pt x="69320" y="134363"/>
                  </a:lnTo>
                  <a:lnTo>
                    <a:pt x="97440" y="101187"/>
                  </a:lnTo>
                  <a:lnTo>
                    <a:pt x="129386" y="71985"/>
                  </a:lnTo>
                  <a:lnTo>
                    <a:pt x="164761" y="47168"/>
                  </a:lnTo>
                  <a:lnTo>
                    <a:pt x="203168" y="27150"/>
                  </a:lnTo>
                  <a:lnTo>
                    <a:pt x="244210" y="12341"/>
                  </a:lnTo>
                  <a:lnTo>
                    <a:pt x="287490" y="3153"/>
                  </a:lnTo>
                  <a:lnTo>
                    <a:pt x="332612" y="0"/>
                  </a:lnTo>
                  <a:lnTo>
                    <a:pt x="377761" y="3153"/>
                  </a:lnTo>
                  <a:lnTo>
                    <a:pt x="421059" y="12341"/>
                  </a:lnTo>
                  <a:lnTo>
                    <a:pt x="462111" y="27150"/>
                  </a:lnTo>
                  <a:lnTo>
                    <a:pt x="500521" y="47168"/>
                  </a:lnTo>
                  <a:lnTo>
                    <a:pt x="535893" y="71985"/>
                  </a:lnTo>
                  <a:lnTo>
                    <a:pt x="567832" y="101187"/>
                  </a:lnTo>
                  <a:lnTo>
                    <a:pt x="595943" y="134363"/>
                  </a:lnTo>
                  <a:lnTo>
                    <a:pt x="619830" y="171101"/>
                  </a:lnTo>
                  <a:lnTo>
                    <a:pt x="639097" y="210990"/>
                  </a:lnTo>
                  <a:lnTo>
                    <a:pt x="653349" y="253617"/>
                  </a:lnTo>
                  <a:lnTo>
                    <a:pt x="662191" y="298571"/>
                  </a:lnTo>
                  <a:lnTo>
                    <a:pt x="665226" y="345439"/>
                  </a:lnTo>
                  <a:lnTo>
                    <a:pt x="662191" y="392308"/>
                  </a:lnTo>
                  <a:lnTo>
                    <a:pt x="653349" y="437262"/>
                  </a:lnTo>
                  <a:lnTo>
                    <a:pt x="639097" y="479889"/>
                  </a:lnTo>
                  <a:lnTo>
                    <a:pt x="619830" y="519778"/>
                  </a:lnTo>
                  <a:lnTo>
                    <a:pt x="595943" y="556516"/>
                  </a:lnTo>
                  <a:lnTo>
                    <a:pt x="567832" y="589692"/>
                  </a:lnTo>
                  <a:lnTo>
                    <a:pt x="535893" y="618894"/>
                  </a:lnTo>
                  <a:lnTo>
                    <a:pt x="500521" y="643711"/>
                  </a:lnTo>
                  <a:lnTo>
                    <a:pt x="462111" y="663729"/>
                  </a:lnTo>
                  <a:lnTo>
                    <a:pt x="421059" y="678538"/>
                  </a:lnTo>
                  <a:lnTo>
                    <a:pt x="377761" y="687726"/>
                  </a:lnTo>
                  <a:lnTo>
                    <a:pt x="332612" y="690879"/>
                  </a:lnTo>
                  <a:lnTo>
                    <a:pt x="287490" y="687726"/>
                  </a:lnTo>
                  <a:lnTo>
                    <a:pt x="244210" y="678538"/>
                  </a:lnTo>
                  <a:lnTo>
                    <a:pt x="203168" y="663729"/>
                  </a:lnTo>
                  <a:lnTo>
                    <a:pt x="164761" y="643711"/>
                  </a:lnTo>
                  <a:lnTo>
                    <a:pt x="129386" y="618894"/>
                  </a:lnTo>
                  <a:lnTo>
                    <a:pt x="97440" y="589692"/>
                  </a:lnTo>
                  <a:lnTo>
                    <a:pt x="69320" y="556516"/>
                  </a:lnTo>
                  <a:lnTo>
                    <a:pt x="45423" y="519778"/>
                  </a:lnTo>
                  <a:lnTo>
                    <a:pt x="26146" y="479889"/>
                  </a:lnTo>
                  <a:lnTo>
                    <a:pt x="11885" y="437262"/>
                  </a:lnTo>
                  <a:lnTo>
                    <a:pt x="3037" y="392308"/>
                  </a:lnTo>
                  <a:lnTo>
                    <a:pt x="0" y="345439"/>
                  </a:lnTo>
                  <a:close/>
                </a:path>
              </a:pathLst>
            </a:custGeom>
            <a:ln w="25400">
              <a:solidFill>
                <a:srgbClr val="5F497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609" y="4429544"/>
              <a:ext cx="1886839" cy="18868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463" y="350011"/>
              <a:ext cx="7804531" cy="15667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53974" y="207860"/>
            <a:ext cx="2171700" cy="702945"/>
          </a:xfrm>
          <a:prstGeom prst="rect">
            <a:avLst/>
          </a:prstGeom>
          <a:solidFill>
            <a:srgbClr val="5F497A"/>
          </a:solidFill>
        </p:spPr>
        <p:txBody>
          <a:bodyPr wrap="square" lIns="0" tIns="93345" rIns="0" bIns="0" rtlCol="0" vert="horz">
            <a:spAutoFit/>
          </a:bodyPr>
          <a:lstStyle/>
          <a:p>
            <a:pPr algn="ctr" marR="73660">
              <a:lnSpc>
                <a:spcPct val="100000"/>
              </a:lnSpc>
              <a:spcBef>
                <a:spcPts val="735"/>
              </a:spcBef>
            </a:pPr>
            <a:r>
              <a:rPr dirty="0" sz="1600" spc="-5">
                <a:solidFill>
                  <a:srgbClr val="FFFFFF"/>
                </a:solidFill>
                <a:latin typeface="Arial Black"/>
                <a:cs typeface="Arial Black"/>
              </a:rPr>
              <a:t>Основная</a:t>
            </a:r>
            <a:endParaRPr sz="1600">
              <a:latin typeface="Arial Black"/>
              <a:cs typeface="Arial Black"/>
            </a:endParaRPr>
          </a:p>
          <a:p>
            <a:pPr algn="ctr" marR="7302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 Black"/>
                <a:cs typeface="Arial Black"/>
              </a:rPr>
              <a:t>цель</a:t>
            </a:r>
            <a:r>
              <a:rPr dirty="0" sz="1600" spc="-4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 Black"/>
                <a:cs typeface="Arial Black"/>
              </a:rPr>
              <a:t>проекта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2808" y="950214"/>
            <a:ext cx="739584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4445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C00000"/>
                </a:solidFill>
                <a:latin typeface="Times New Roman"/>
                <a:cs typeface="Times New Roman"/>
              </a:rPr>
              <a:t>Помочь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8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развитии</a:t>
            </a:r>
            <a:r>
              <a:rPr dirty="0" sz="1800" spc="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эмоционального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интеллекта</a:t>
            </a:r>
            <a:r>
              <a:rPr dirty="0" sz="1800" spc="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детям</a:t>
            </a:r>
            <a:r>
              <a:rPr dirty="0" sz="18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младшего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Times New Roman"/>
                <a:cs typeface="Times New Roman"/>
              </a:rPr>
              <a:t>школьного</a:t>
            </a:r>
            <a:r>
              <a:rPr dirty="0" sz="1800" spc="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возраста</a:t>
            </a:r>
            <a:r>
              <a:rPr dirty="0" sz="1800" spc="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со</a:t>
            </a:r>
            <a:r>
              <a:rPr dirty="0" sz="18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слабым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 выражением</a:t>
            </a:r>
            <a:r>
              <a:rPr dirty="0" sz="1800" spc="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эмоций</a:t>
            </a:r>
            <a:r>
              <a:rPr dirty="0" sz="18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через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приобщение </a:t>
            </a:r>
            <a:r>
              <a:rPr dirty="0" sz="1800" spc="-434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их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 к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театрализации</a:t>
            </a:r>
            <a:r>
              <a:rPr dirty="0" sz="1800" spc="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как</a:t>
            </a:r>
            <a:r>
              <a:rPr dirty="0" sz="18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форме</a:t>
            </a:r>
            <a:r>
              <a:rPr dirty="0" sz="1800" spc="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C00000"/>
                </a:solidFill>
                <a:latin typeface="Times New Roman"/>
                <a:cs typeface="Times New Roman"/>
              </a:rPr>
              <a:t>«оживления»</a:t>
            </a:r>
            <a:r>
              <a:rPr dirty="0" sz="1800" spc="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C00000"/>
                </a:solidFill>
                <a:latin typeface="Times New Roman"/>
                <a:cs typeface="Times New Roman"/>
              </a:rPr>
              <a:t>текстового</a:t>
            </a:r>
            <a:r>
              <a:rPr dirty="0" sz="18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материала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333756"/>
            <a:ext cx="8124825" cy="5008245"/>
            <a:chOff x="0" y="333756"/>
            <a:chExt cx="8124825" cy="500824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7991" y="333756"/>
              <a:ext cx="576706" cy="5767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18716"/>
              <a:ext cx="2927604" cy="34229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768" y="2164079"/>
              <a:ext cx="2654808" cy="26151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617" y="2196591"/>
              <a:ext cx="2558952" cy="25145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6617" y="2191131"/>
              <a:ext cx="2559050" cy="2520315"/>
            </a:xfrm>
            <a:custGeom>
              <a:avLst/>
              <a:gdLst/>
              <a:ahLst/>
              <a:cxnLst/>
              <a:rect l="l" t="t" r="r" b="b"/>
              <a:pathLst>
                <a:path w="2559050" h="2520315">
                  <a:moveTo>
                    <a:pt x="0" y="1259967"/>
                  </a:moveTo>
                  <a:lnTo>
                    <a:pt x="923" y="1211639"/>
                  </a:lnTo>
                  <a:lnTo>
                    <a:pt x="3673" y="1163772"/>
                  </a:lnTo>
                  <a:lnTo>
                    <a:pt x="8215" y="1116397"/>
                  </a:lnTo>
                  <a:lnTo>
                    <a:pt x="14517" y="1069548"/>
                  </a:lnTo>
                  <a:lnTo>
                    <a:pt x="22545" y="1023256"/>
                  </a:lnTo>
                  <a:lnTo>
                    <a:pt x="32266" y="977555"/>
                  </a:lnTo>
                  <a:lnTo>
                    <a:pt x="43647" y="932477"/>
                  </a:lnTo>
                  <a:lnTo>
                    <a:pt x="56655" y="888055"/>
                  </a:lnTo>
                  <a:lnTo>
                    <a:pt x="71257" y="844321"/>
                  </a:lnTo>
                  <a:lnTo>
                    <a:pt x="87420" y="801309"/>
                  </a:lnTo>
                  <a:lnTo>
                    <a:pt x="105110" y="759050"/>
                  </a:lnTo>
                  <a:lnTo>
                    <a:pt x="124294" y="717577"/>
                  </a:lnTo>
                  <a:lnTo>
                    <a:pt x="144940" y="676924"/>
                  </a:lnTo>
                  <a:lnTo>
                    <a:pt x="167013" y="637122"/>
                  </a:lnTo>
                  <a:lnTo>
                    <a:pt x="190482" y="598204"/>
                  </a:lnTo>
                  <a:lnTo>
                    <a:pt x="215312" y="560203"/>
                  </a:lnTo>
                  <a:lnTo>
                    <a:pt x="241472" y="523152"/>
                  </a:lnTo>
                  <a:lnTo>
                    <a:pt x="268926" y="487082"/>
                  </a:lnTo>
                  <a:lnTo>
                    <a:pt x="297643" y="452028"/>
                  </a:lnTo>
                  <a:lnTo>
                    <a:pt x="327590" y="418021"/>
                  </a:lnTo>
                  <a:lnTo>
                    <a:pt x="358732" y="385094"/>
                  </a:lnTo>
                  <a:lnTo>
                    <a:pt x="391038" y="353280"/>
                  </a:lnTo>
                  <a:lnTo>
                    <a:pt x="424473" y="322611"/>
                  </a:lnTo>
                  <a:lnTo>
                    <a:pt x="459006" y="293119"/>
                  </a:lnTo>
                  <a:lnTo>
                    <a:pt x="494601" y="264839"/>
                  </a:lnTo>
                  <a:lnTo>
                    <a:pt x="531228" y="237802"/>
                  </a:lnTo>
                  <a:lnTo>
                    <a:pt x="568851" y="212040"/>
                  </a:lnTo>
                  <a:lnTo>
                    <a:pt x="607439" y="187587"/>
                  </a:lnTo>
                  <a:lnTo>
                    <a:pt x="646958" y="164475"/>
                  </a:lnTo>
                  <a:lnTo>
                    <a:pt x="687375" y="142737"/>
                  </a:lnTo>
                  <a:lnTo>
                    <a:pt x="728656" y="122405"/>
                  </a:lnTo>
                  <a:lnTo>
                    <a:pt x="770769" y="103512"/>
                  </a:lnTo>
                  <a:lnTo>
                    <a:pt x="813681" y="86091"/>
                  </a:lnTo>
                  <a:lnTo>
                    <a:pt x="857358" y="70174"/>
                  </a:lnTo>
                  <a:lnTo>
                    <a:pt x="901767" y="55794"/>
                  </a:lnTo>
                  <a:lnTo>
                    <a:pt x="946876" y="42984"/>
                  </a:lnTo>
                  <a:lnTo>
                    <a:pt x="992650" y="31776"/>
                  </a:lnTo>
                  <a:lnTo>
                    <a:pt x="1039058" y="22202"/>
                  </a:lnTo>
                  <a:lnTo>
                    <a:pt x="1086064" y="14296"/>
                  </a:lnTo>
                  <a:lnTo>
                    <a:pt x="1133638" y="8090"/>
                  </a:lnTo>
                  <a:lnTo>
                    <a:pt x="1181745" y="3617"/>
                  </a:lnTo>
                  <a:lnTo>
                    <a:pt x="1230352" y="909"/>
                  </a:lnTo>
                  <a:lnTo>
                    <a:pt x="1279427" y="0"/>
                  </a:lnTo>
                  <a:lnTo>
                    <a:pt x="1328504" y="909"/>
                  </a:lnTo>
                  <a:lnTo>
                    <a:pt x="1377114" y="3617"/>
                  </a:lnTo>
                  <a:lnTo>
                    <a:pt x="1425224" y="8090"/>
                  </a:lnTo>
                  <a:lnTo>
                    <a:pt x="1472800" y="14296"/>
                  </a:lnTo>
                  <a:lnTo>
                    <a:pt x="1519810" y="22202"/>
                  </a:lnTo>
                  <a:lnTo>
                    <a:pt x="1566220" y="31776"/>
                  </a:lnTo>
                  <a:lnTo>
                    <a:pt x="1611998" y="42984"/>
                  </a:lnTo>
                  <a:lnTo>
                    <a:pt x="1657109" y="55794"/>
                  </a:lnTo>
                  <a:lnTo>
                    <a:pt x="1701521" y="70174"/>
                  </a:lnTo>
                  <a:lnTo>
                    <a:pt x="1745202" y="86091"/>
                  </a:lnTo>
                  <a:lnTo>
                    <a:pt x="1788116" y="103512"/>
                  </a:lnTo>
                  <a:lnTo>
                    <a:pt x="1830233" y="122405"/>
                  </a:lnTo>
                  <a:lnTo>
                    <a:pt x="1871517" y="142737"/>
                  </a:lnTo>
                  <a:lnTo>
                    <a:pt x="1911937" y="164475"/>
                  </a:lnTo>
                  <a:lnTo>
                    <a:pt x="1951459" y="187587"/>
                  </a:lnTo>
                  <a:lnTo>
                    <a:pt x="1990050" y="212040"/>
                  </a:lnTo>
                  <a:lnTo>
                    <a:pt x="2027676" y="237802"/>
                  </a:lnTo>
                  <a:lnTo>
                    <a:pt x="2064305" y="264839"/>
                  </a:lnTo>
                  <a:lnTo>
                    <a:pt x="2099904" y="293119"/>
                  </a:lnTo>
                  <a:lnTo>
                    <a:pt x="2134439" y="322611"/>
                  </a:lnTo>
                  <a:lnTo>
                    <a:pt x="2167877" y="353280"/>
                  </a:lnTo>
                  <a:lnTo>
                    <a:pt x="2200186" y="385094"/>
                  </a:lnTo>
                  <a:lnTo>
                    <a:pt x="2231331" y="418021"/>
                  </a:lnTo>
                  <a:lnTo>
                    <a:pt x="2261280" y="452028"/>
                  </a:lnTo>
                  <a:lnTo>
                    <a:pt x="2289999" y="487082"/>
                  </a:lnTo>
                  <a:lnTo>
                    <a:pt x="2317457" y="523152"/>
                  </a:lnTo>
                  <a:lnTo>
                    <a:pt x="2343618" y="560203"/>
                  </a:lnTo>
                  <a:lnTo>
                    <a:pt x="2368451" y="598204"/>
                  </a:lnTo>
                  <a:lnTo>
                    <a:pt x="2391922" y="637122"/>
                  </a:lnTo>
                  <a:lnTo>
                    <a:pt x="2413997" y="676924"/>
                  </a:lnTo>
                  <a:lnTo>
                    <a:pt x="2434645" y="717577"/>
                  </a:lnTo>
                  <a:lnTo>
                    <a:pt x="2453831" y="759050"/>
                  </a:lnTo>
                  <a:lnTo>
                    <a:pt x="2471523" y="801309"/>
                  </a:lnTo>
                  <a:lnTo>
                    <a:pt x="2487687" y="844321"/>
                  </a:lnTo>
                  <a:lnTo>
                    <a:pt x="2502290" y="888055"/>
                  </a:lnTo>
                  <a:lnTo>
                    <a:pt x="2515300" y="932477"/>
                  </a:lnTo>
                  <a:lnTo>
                    <a:pt x="2526682" y="977555"/>
                  </a:lnTo>
                  <a:lnTo>
                    <a:pt x="2536404" y="1023256"/>
                  </a:lnTo>
                  <a:lnTo>
                    <a:pt x="2544433" y="1069548"/>
                  </a:lnTo>
                  <a:lnTo>
                    <a:pt x="2550735" y="1116397"/>
                  </a:lnTo>
                  <a:lnTo>
                    <a:pt x="2555278" y="1163772"/>
                  </a:lnTo>
                  <a:lnTo>
                    <a:pt x="2558028" y="1211639"/>
                  </a:lnTo>
                  <a:lnTo>
                    <a:pt x="2558952" y="1259967"/>
                  </a:lnTo>
                  <a:lnTo>
                    <a:pt x="2558028" y="1308303"/>
                  </a:lnTo>
                  <a:lnTo>
                    <a:pt x="2555278" y="1356178"/>
                  </a:lnTo>
                  <a:lnTo>
                    <a:pt x="2550735" y="1403561"/>
                  </a:lnTo>
                  <a:lnTo>
                    <a:pt x="2544433" y="1450418"/>
                  </a:lnTo>
                  <a:lnTo>
                    <a:pt x="2536404" y="1496716"/>
                  </a:lnTo>
                  <a:lnTo>
                    <a:pt x="2526682" y="1542424"/>
                  </a:lnTo>
                  <a:lnTo>
                    <a:pt x="2515300" y="1587508"/>
                  </a:lnTo>
                  <a:lnTo>
                    <a:pt x="2502290" y="1631937"/>
                  </a:lnTo>
                  <a:lnTo>
                    <a:pt x="2487687" y="1675676"/>
                  </a:lnTo>
                  <a:lnTo>
                    <a:pt x="2471523" y="1718694"/>
                  </a:lnTo>
                  <a:lnTo>
                    <a:pt x="2453831" y="1760958"/>
                  </a:lnTo>
                  <a:lnTo>
                    <a:pt x="2434645" y="1802435"/>
                  </a:lnTo>
                  <a:lnTo>
                    <a:pt x="2413997" y="1843093"/>
                  </a:lnTo>
                  <a:lnTo>
                    <a:pt x="2391922" y="1882899"/>
                  </a:lnTo>
                  <a:lnTo>
                    <a:pt x="2368451" y="1921821"/>
                  </a:lnTo>
                  <a:lnTo>
                    <a:pt x="2343618" y="1959825"/>
                  </a:lnTo>
                  <a:lnTo>
                    <a:pt x="2317457" y="1996880"/>
                  </a:lnTo>
                  <a:lnTo>
                    <a:pt x="2289999" y="2032953"/>
                  </a:lnTo>
                  <a:lnTo>
                    <a:pt x="2261280" y="2068010"/>
                  </a:lnTo>
                  <a:lnTo>
                    <a:pt x="2231331" y="2102020"/>
                  </a:lnTo>
                  <a:lnTo>
                    <a:pt x="2200186" y="2134949"/>
                  </a:lnTo>
                  <a:lnTo>
                    <a:pt x="2167877" y="2166766"/>
                  </a:lnTo>
                  <a:lnTo>
                    <a:pt x="2134439" y="2197437"/>
                  </a:lnTo>
                  <a:lnTo>
                    <a:pt x="2099904" y="2226930"/>
                  </a:lnTo>
                  <a:lnTo>
                    <a:pt x="2064305" y="2255212"/>
                  </a:lnTo>
                  <a:lnTo>
                    <a:pt x="2027676" y="2282251"/>
                  </a:lnTo>
                  <a:lnTo>
                    <a:pt x="1990050" y="2308013"/>
                  </a:lnTo>
                  <a:lnTo>
                    <a:pt x="1951459" y="2332468"/>
                  </a:lnTo>
                  <a:lnTo>
                    <a:pt x="1911937" y="2355581"/>
                  </a:lnTo>
                  <a:lnTo>
                    <a:pt x="1871517" y="2377320"/>
                  </a:lnTo>
                  <a:lnTo>
                    <a:pt x="1830233" y="2397652"/>
                  </a:lnTo>
                  <a:lnTo>
                    <a:pt x="1788116" y="2416546"/>
                  </a:lnTo>
                  <a:lnTo>
                    <a:pt x="1745202" y="2433967"/>
                  </a:lnTo>
                  <a:lnTo>
                    <a:pt x="1701521" y="2449884"/>
                  </a:lnTo>
                  <a:lnTo>
                    <a:pt x="1657109" y="2464265"/>
                  </a:lnTo>
                  <a:lnTo>
                    <a:pt x="1611998" y="2477075"/>
                  </a:lnTo>
                  <a:lnTo>
                    <a:pt x="1566220" y="2488284"/>
                  </a:lnTo>
                  <a:lnTo>
                    <a:pt x="1519810" y="2497858"/>
                  </a:lnTo>
                  <a:lnTo>
                    <a:pt x="1472800" y="2505764"/>
                  </a:lnTo>
                  <a:lnTo>
                    <a:pt x="1425224" y="2511970"/>
                  </a:lnTo>
                  <a:lnTo>
                    <a:pt x="1377114" y="2516443"/>
                  </a:lnTo>
                  <a:lnTo>
                    <a:pt x="1328504" y="2519151"/>
                  </a:lnTo>
                  <a:lnTo>
                    <a:pt x="1279427" y="2520061"/>
                  </a:lnTo>
                  <a:lnTo>
                    <a:pt x="1230352" y="2519151"/>
                  </a:lnTo>
                  <a:lnTo>
                    <a:pt x="1181745" y="2516443"/>
                  </a:lnTo>
                  <a:lnTo>
                    <a:pt x="1133638" y="2511970"/>
                  </a:lnTo>
                  <a:lnTo>
                    <a:pt x="1086064" y="2505764"/>
                  </a:lnTo>
                  <a:lnTo>
                    <a:pt x="1039058" y="2497858"/>
                  </a:lnTo>
                  <a:lnTo>
                    <a:pt x="992650" y="2488284"/>
                  </a:lnTo>
                  <a:lnTo>
                    <a:pt x="946876" y="2477075"/>
                  </a:lnTo>
                  <a:lnTo>
                    <a:pt x="901767" y="2464265"/>
                  </a:lnTo>
                  <a:lnTo>
                    <a:pt x="857358" y="2449884"/>
                  </a:lnTo>
                  <a:lnTo>
                    <a:pt x="813681" y="2433967"/>
                  </a:lnTo>
                  <a:lnTo>
                    <a:pt x="770769" y="2416546"/>
                  </a:lnTo>
                  <a:lnTo>
                    <a:pt x="728656" y="2397652"/>
                  </a:lnTo>
                  <a:lnTo>
                    <a:pt x="687375" y="2377320"/>
                  </a:lnTo>
                  <a:lnTo>
                    <a:pt x="646958" y="2355581"/>
                  </a:lnTo>
                  <a:lnTo>
                    <a:pt x="607439" y="2332468"/>
                  </a:lnTo>
                  <a:lnTo>
                    <a:pt x="568851" y="2308013"/>
                  </a:lnTo>
                  <a:lnTo>
                    <a:pt x="531228" y="2282251"/>
                  </a:lnTo>
                  <a:lnTo>
                    <a:pt x="494601" y="2255212"/>
                  </a:lnTo>
                  <a:lnTo>
                    <a:pt x="459006" y="2226930"/>
                  </a:lnTo>
                  <a:lnTo>
                    <a:pt x="424473" y="2197437"/>
                  </a:lnTo>
                  <a:lnTo>
                    <a:pt x="391038" y="2166766"/>
                  </a:lnTo>
                  <a:lnTo>
                    <a:pt x="358732" y="2134949"/>
                  </a:lnTo>
                  <a:lnTo>
                    <a:pt x="327590" y="2102020"/>
                  </a:lnTo>
                  <a:lnTo>
                    <a:pt x="297643" y="2068010"/>
                  </a:lnTo>
                  <a:lnTo>
                    <a:pt x="268926" y="2032953"/>
                  </a:lnTo>
                  <a:lnTo>
                    <a:pt x="241472" y="1996880"/>
                  </a:lnTo>
                  <a:lnTo>
                    <a:pt x="215312" y="1959825"/>
                  </a:lnTo>
                  <a:lnTo>
                    <a:pt x="190482" y="1921821"/>
                  </a:lnTo>
                  <a:lnTo>
                    <a:pt x="167013" y="1882899"/>
                  </a:lnTo>
                  <a:lnTo>
                    <a:pt x="144940" y="1843093"/>
                  </a:lnTo>
                  <a:lnTo>
                    <a:pt x="124294" y="1802435"/>
                  </a:lnTo>
                  <a:lnTo>
                    <a:pt x="105110" y="1760958"/>
                  </a:lnTo>
                  <a:lnTo>
                    <a:pt x="87420" y="1718694"/>
                  </a:lnTo>
                  <a:lnTo>
                    <a:pt x="71257" y="1675676"/>
                  </a:lnTo>
                  <a:lnTo>
                    <a:pt x="56655" y="1631937"/>
                  </a:lnTo>
                  <a:lnTo>
                    <a:pt x="43647" y="1587508"/>
                  </a:lnTo>
                  <a:lnTo>
                    <a:pt x="32266" y="1542424"/>
                  </a:lnTo>
                  <a:lnTo>
                    <a:pt x="22545" y="1496716"/>
                  </a:lnTo>
                  <a:lnTo>
                    <a:pt x="14517" y="1450418"/>
                  </a:lnTo>
                  <a:lnTo>
                    <a:pt x="8215" y="1403561"/>
                  </a:lnTo>
                  <a:lnTo>
                    <a:pt x="3673" y="1356178"/>
                  </a:lnTo>
                  <a:lnTo>
                    <a:pt x="923" y="1308303"/>
                  </a:lnTo>
                  <a:lnTo>
                    <a:pt x="0" y="1259967"/>
                  </a:lnTo>
                  <a:close/>
                </a:path>
                <a:path w="2559050" h="2520315">
                  <a:moveTo>
                    <a:pt x="122952" y="1259967"/>
                  </a:moveTo>
                  <a:lnTo>
                    <a:pt x="123967" y="1308034"/>
                  </a:lnTo>
                  <a:lnTo>
                    <a:pt x="126984" y="1355593"/>
                  </a:lnTo>
                  <a:lnTo>
                    <a:pt x="131963" y="1402603"/>
                  </a:lnTo>
                  <a:lnTo>
                    <a:pt x="138864" y="1449026"/>
                  </a:lnTo>
                  <a:lnTo>
                    <a:pt x="147648" y="1494821"/>
                  </a:lnTo>
                  <a:lnTo>
                    <a:pt x="158273" y="1539950"/>
                  </a:lnTo>
                  <a:lnTo>
                    <a:pt x="170700" y="1584372"/>
                  </a:lnTo>
                  <a:lnTo>
                    <a:pt x="184889" y="1628049"/>
                  </a:lnTo>
                  <a:lnTo>
                    <a:pt x="200798" y="1670941"/>
                  </a:lnTo>
                  <a:lnTo>
                    <a:pt x="218390" y="1713009"/>
                  </a:lnTo>
                  <a:lnTo>
                    <a:pt x="237622" y="1754212"/>
                  </a:lnTo>
                  <a:lnTo>
                    <a:pt x="258455" y="1794513"/>
                  </a:lnTo>
                  <a:lnTo>
                    <a:pt x="280849" y="1833870"/>
                  </a:lnTo>
                  <a:lnTo>
                    <a:pt x="304764" y="1872245"/>
                  </a:lnTo>
                  <a:lnTo>
                    <a:pt x="330159" y="1909599"/>
                  </a:lnTo>
                  <a:lnTo>
                    <a:pt x="356995" y="1945891"/>
                  </a:lnTo>
                  <a:lnTo>
                    <a:pt x="385231" y="1981083"/>
                  </a:lnTo>
                  <a:lnTo>
                    <a:pt x="414827" y="2015134"/>
                  </a:lnTo>
                  <a:lnTo>
                    <a:pt x="445743" y="2048006"/>
                  </a:lnTo>
                  <a:lnTo>
                    <a:pt x="477939" y="2079659"/>
                  </a:lnTo>
                  <a:lnTo>
                    <a:pt x="511374" y="2110054"/>
                  </a:lnTo>
                  <a:lnTo>
                    <a:pt x="546009" y="2139151"/>
                  </a:lnTo>
                  <a:lnTo>
                    <a:pt x="581803" y="2166910"/>
                  </a:lnTo>
                  <a:lnTo>
                    <a:pt x="618717" y="2193293"/>
                  </a:lnTo>
                  <a:lnTo>
                    <a:pt x="656709" y="2218260"/>
                  </a:lnTo>
                  <a:lnTo>
                    <a:pt x="695741" y="2241771"/>
                  </a:lnTo>
                  <a:lnTo>
                    <a:pt x="735771" y="2263786"/>
                  </a:lnTo>
                  <a:lnTo>
                    <a:pt x="776760" y="2284268"/>
                  </a:lnTo>
                  <a:lnTo>
                    <a:pt x="818667" y="2303175"/>
                  </a:lnTo>
                  <a:lnTo>
                    <a:pt x="861453" y="2320469"/>
                  </a:lnTo>
                  <a:lnTo>
                    <a:pt x="905077" y="2336109"/>
                  </a:lnTo>
                  <a:lnTo>
                    <a:pt x="949499" y="2350058"/>
                  </a:lnTo>
                  <a:lnTo>
                    <a:pt x="994679" y="2362275"/>
                  </a:lnTo>
                  <a:lnTo>
                    <a:pt x="1040577" y="2372720"/>
                  </a:lnTo>
                  <a:lnTo>
                    <a:pt x="1087152" y="2381355"/>
                  </a:lnTo>
                  <a:lnTo>
                    <a:pt x="1134365" y="2388139"/>
                  </a:lnTo>
                  <a:lnTo>
                    <a:pt x="1182175" y="2393034"/>
                  </a:lnTo>
                  <a:lnTo>
                    <a:pt x="1230542" y="2396000"/>
                  </a:lnTo>
                  <a:lnTo>
                    <a:pt x="1279427" y="2396998"/>
                  </a:lnTo>
                  <a:lnTo>
                    <a:pt x="1328321" y="2396000"/>
                  </a:lnTo>
                  <a:lnTo>
                    <a:pt x="1376697" y="2393034"/>
                  </a:lnTo>
                  <a:lnTo>
                    <a:pt x="1424515" y="2388139"/>
                  </a:lnTo>
                  <a:lnTo>
                    <a:pt x="1471736" y="2381355"/>
                  </a:lnTo>
                  <a:lnTo>
                    <a:pt x="1518319" y="2372720"/>
                  </a:lnTo>
                  <a:lnTo>
                    <a:pt x="1564223" y="2362275"/>
                  </a:lnTo>
                  <a:lnTo>
                    <a:pt x="1609410" y="2350058"/>
                  </a:lnTo>
                  <a:lnTo>
                    <a:pt x="1653838" y="2336109"/>
                  </a:lnTo>
                  <a:lnTo>
                    <a:pt x="1697468" y="2320469"/>
                  </a:lnTo>
                  <a:lnTo>
                    <a:pt x="1740259" y="2303175"/>
                  </a:lnTo>
                  <a:lnTo>
                    <a:pt x="1782171" y="2284268"/>
                  </a:lnTo>
                  <a:lnTo>
                    <a:pt x="1823164" y="2263786"/>
                  </a:lnTo>
                  <a:lnTo>
                    <a:pt x="1863199" y="2241771"/>
                  </a:lnTo>
                  <a:lnTo>
                    <a:pt x="1902234" y="2218260"/>
                  </a:lnTo>
                  <a:lnTo>
                    <a:pt x="1940230" y="2193293"/>
                  </a:lnTo>
                  <a:lnTo>
                    <a:pt x="1977146" y="2166910"/>
                  </a:lnTo>
                  <a:lnTo>
                    <a:pt x="2012944" y="2139151"/>
                  </a:lnTo>
                  <a:lnTo>
                    <a:pt x="2047581" y="2110054"/>
                  </a:lnTo>
                  <a:lnTo>
                    <a:pt x="2081019" y="2079659"/>
                  </a:lnTo>
                  <a:lnTo>
                    <a:pt x="2113216" y="2048006"/>
                  </a:lnTo>
                  <a:lnTo>
                    <a:pt x="2144134" y="2015134"/>
                  </a:lnTo>
                  <a:lnTo>
                    <a:pt x="2173731" y="1981083"/>
                  </a:lnTo>
                  <a:lnTo>
                    <a:pt x="2201969" y="1945891"/>
                  </a:lnTo>
                  <a:lnTo>
                    <a:pt x="2228805" y="1909599"/>
                  </a:lnTo>
                  <a:lnTo>
                    <a:pt x="2254202" y="1872245"/>
                  </a:lnTo>
                  <a:lnTo>
                    <a:pt x="2278117" y="1833870"/>
                  </a:lnTo>
                  <a:lnTo>
                    <a:pt x="2300512" y="1794513"/>
                  </a:lnTo>
                  <a:lnTo>
                    <a:pt x="2321345" y="1754212"/>
                  </a:lnTo>
                  <a:lnTo>
                    <a:pt x="2340578" y="1713009"/>
                  </a:lnTo>
                  <a:lnTo>
                    <a:pt x="2358169" y="1670941"/>
                  </a:lnTo>
                  <a:lnTo>
                    <a:pt x="2374079" y="1628049"/>
                  </a:lnTo>
                  <a:lnTo>
                    <a:pt x="2388268" y="1584372"/>
                  </a:lnTo>
                  <a:lnTo>
                    <a:pt x="2400695" y="1539950"/>
                  </a:lnTo>
                  <a:lnTo>
                    <a:pt x="2411320" y="1494821"/>
                  </a:lnTo>
                  <a:lnTo>
                    <a:pt x="2420104" y="1449026"/>
                  </a:lnTo>
                  <a:lnTo>
                    <a:pt x="2427005" y="1402603"/>
                  </a:lnTo>
                  <a:lnTo>
                    <a:pt x="2431984" y="1355593"/>
                  </a:lnTo>
                  <a:lnTo>
                    <a:pt x="2435001" y="1308034"/>
                  </a:lnTo>
                  <a:lnTo>
                    <a:pt x="2436016" y="1259967"/>
                  </a:lnTo>
                  <a:lnTo>
                    <a:pt x="2435001" y="1211908"/>
                  </a:lnTo>
                  <a:lnTo>
                    <a:pt x="2431984" y="1164358"/>
                  </a:lnTo>
                  <a:lnTo>
                    <a:pt x="2427005" y="1117355"/>
                  </a:lnTo>
                  <a:lnTo>
                    <a:pt x="2420104" y="1070939"/>
                  </a:lnTo>
                  <a:lnTo>
                    <a:pt x="2411320" y="1025149"/>
                  </a:lnTo>
                  <a:lnTo>
                    <a:pt x="2400695" y="980025"/>
                  </a:lnTo>
                  <a:lnTo>
                    <a:pt x="2388268" y="935607"/>
                  </a:lnTo>
                  <a:lnTo>
                    <a:pt x="2374079" y="891933"/>
                  </a:lnTo>
                  <a:lnTo>
                    <a:pt x="2358169" y="849044"/>
                  </a:lnTo>
                  <a:lnTo>
                    <a:pt x="2340578" y="806978"/>
                  </a:lnTo>
                  <a:lnTo>
                    <a:pt x="2321345" y="765776"/>
                  </a:lnTo>
                  <a:lnTo>
                    <a:pt x="2300512" y="725477"/>
                  </a:lnTo>
                  <a:lnTo>
                    <a:pt x="2278117" y="686119"/>
                  </a:lnTo>
                  <a:lnTo>
                    <a:pt x="2254202" y="647744"/>
                  </a:lnTo>
                  <a:lnTo>
                    <a:pt x="2228805" y="610390"/>
                  </a:lnTo>
                  <a:lnTo>
                    <a:pt x="2201969" y="574096"/>
                  </a:lnTo>
                  <a:lnTo>
                    <a:pt x="2173731" y="538903"/>
                  </a:lnTo>
                  <a:lnTo>
                    <a:pt x="2144134" y="504850"/>
                  </a:lnTo>
                  <a:lnTo>
                    <a:pt x="2113216" y="471976"/>
                  </a:lnTo>
                  <a:lnTo>
                    <a:pt x="2081019" y="440320"/>
                  </a:lnTo>
                  <a:lnTo>
                    <a:pt x="2047581" y="409923"/>
                  </a:lnTo>
                  <a:lnTo>
                    <a:pt x="2012944" y="380823"/>
                  </a:lnTo>
                  <a:lnTo>
                    <a:pt x="1977146" y="353060"/>
                  </a:lnTo>
                  <a:lnTo>
                    <a:pt x="1940230" y="326675"/>
                  </a:lnTo>
                  <a:lnTo>
                    <a:pt x="1902234" y="301705"/>
                  </a:lnTo>
                  <a:lnTo>
                    <a:pt x="1863199" y="278191"/>
                  </a:lnTo>
                  <a:lnTo>
                    <a:pt x="1823164" y="256172"/>
                  </a:lnTo>
                  <a:lnTo>
                    <a:pt x="1782171" y="235687"/>
                  </a:lnTo>
                  <a:lnTo>
                    <a:pt x="1740259" y="216777"/>
                  </a:lnTo>
                  <a:lnTo>
                    <a:pt x="1697468" y="199480"/>
                  </a:lnTo>
                  <a:lnTo>
                    <a:pt x="1653838" y="183836"/>
                  </a:lnTo>
                  <a:lnTo>
                    <a:pt x="1609410" y="169885"/>
                  </a:lnTo>
                  <a:lnTo>
                    <a:pt x="1564223" y="157666"/>
                  </a:lnTo>
                  <a:lnTo>
                    <a:pt x="1518319" y="147219"/>
                  </a:lnTo>
                  <a:lnTo>
                    <a:pt x="1471736" y="138582"/>
                  </a:lnTo>
                  <a:lnTo>
                    <a:pt x="1424515" y="131796"/>
                  </a:lnTo>
                  <a:lnTo>
                    <a:pt x="1376697" y="126900"/>
                  </a:lnTo>
                  <a:lnTo>
                    <a:pt x="1328321" y="123933"/>
                  </a:lnTo>
                  <a:lnTo>
                    <a:pt x="1279427" y="122936"/>
                  </a:lnTo>
                  <a:lnTo>
                    <a:pt x="1230542" y="123933"/>
                  </a:lnTo>
                  <a:lnTo>
                    <a:pt x="1182175" y="126900"/>
                  </a:lnTo>
                  <a:lnTo>
                    <a:pt x="1134365" y="131796"/>
                  </a:lnTo>
                  <a:lnTo>
                    <a:pt x="1087152" y="138582"/>
                  </a:lnTo>
                  <a:lnTo>
                    <a:pt x="1040577" y="147219"/>
                  </a:lnTo>
                  <a:lnTo>
                    <a:pt x="994679" y="157666"/>
                  </a:lnTo>
                  <a:lnTo>
                    <a:pt x="949499" y="169885"/>
                  </a:lnTo>
                  <a:lnTo>
                    <a:pt x="905077" y="183836"/>
                  </a:lnTo>
                  <a:lnTo>
                    <a:pt x="861453" y="199480"/>
                  </a:lnTo>
                  <a:lnTo>
                    <a:pt x="818667" y="216777"/>
                  </a:lnTo>
                  <a:lnTo>
                    <a:pt x="776760" y="235687"/>
                  </a:lnTo>
                  <a:lnTo>
                    <a:pt x="735771" y="256172"/>
                  </a:lnTo>
                  <a:lnTo>
                    <a:pt x="695741" y="278191"/>
                  </a:lnTo>
                  <a:lnTo>
                    <a:pt x="656709" y="301705"/>
                  </a:lnTo>
                  <a:lnTo>
                    <a:pt x="618717" y="326675"/>
                  </a:lnTo>
                  <a:lnTo>
                    <a:pt x="581803" y="353060"/>
                  </a:lnTo>
                  <a:lnTo>
                    <a:pt x="546009" y="380823"/>
                  </a:lnTo>
                  <a:lnTo>
                    <a:pt x="511374" y="409923"/>
                  </a:lnTo>
                  <a:lnTo>
                    <a:pt x="477939" y="440320"/>
                  </a:lnTo>
                  <a:lnTo>
                    <a:pt x="445743" y="471976"/>
                  </a:lnTo>
                  <a:lnTo>
                    <a:pt x="414827" y="504850"/>
                  </a:lnTo>
                  <a:lnTo>
                    <a:pt x="385231" y="538903"/>
                  </a:lnTo>
                  <a:lnTo>
                    <a:pt x="356995" y="574096"/>
                  </a:lnTo>
                  <a:lnTo>
                    <a:pt x="330159" y="610390"/>
                  </a:lnTo>
                  <a:lnTo>
                    <a:pt x="304764" y="647744"/>
                  </a:lnTo>
                  <a:lnTo>
                    <a:pt x="280849" y="686119"/>
                  </a:lnTo>
                  <a:lnTo>
                    <a:pt x="258455" y="725477"/>
                  </a:lnTo>
                  <a:lnTo>
                    <a:pt x="237622" y="765776"/>
                  </a:lnTo>
                  <a:lnTo>
                    <a:pt x="218390" y="806978"/>
                  </a:lnTo>
                  <a:lnTo>
                    <a:pt x="200798" y="849044"/>
                  </a:lnTo>
                  <a:lnTo>
                    <a:pt x="184889" y="891933"/>
                  </a:lnTo>
                  <a:lnTo>
                    <a:pt x="170700" y="935607"/>
                  </a:lnTo>
                  <a:lnTo>
                    <a:pt x="158273" y="980025"/>
                  </a:lnTo>
                  <a:lnTo>
                    <a:pt x="147648" y="1025149"/>
                  </a:lnTo>
                  <a:lnTo>
                    <a:pt x="138864" y="1070939"/>
                  </a:lnTo>
                  <a:lnTo>
                    <a:pt x="131963" y="1117355"/>
                  </a:lnTo>
                  <a:lnTo>
                    <a:pt x="126984" y="1164358"/>
                  </a:lnTo>
                  <a:lnTo>
                    <a:pt x="123967" y="1211908"/>
                  </a:lnTo>
                  <a:lnTo>
                    <a:pt x="122952" y="1259967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155" y="2218944"/>
              <a:ext cx="2542032" cy="25039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2463" y="2246122"/>
              <a:ext cx="2447226" cy="24099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2463" y="2246122"/>
              <a:ext cx="2447290" cy="2410460"/>
            </a:xfrm>
            <a:custGeom>
              <a:avLst/>
              <a:gdLst/>
              <a:ahLst/>
              <a:cxnLst/>
              <a:rect l="l" t="t" r="r" b="b"/>
              <a:pathLst>
                <a:path w="2447290" h="2410460">
                  <a:moveTo>
                    <a:pt x="0" y="1204976"/>
                  </a:moveTo>
                  <a:lnTo>
                    <a:pt x="926" y="1157661"/>
                  </a:lnTo>
                  <a:lnTo>
                    <a:pt x="3681" y="1110809"/>
                  </a:lnTo>
                  <a:lnTo>
                    <a:pt x="8232" y="1064452"/>
                  </a:lnTo>
                  <a:lnTo>
                    <a:pt x="14544" y="1018624"/>
                  </a:lnTo>
                  <a:lnTo>
                    <a:pt x="22584" y="973358"/>
                  </a:lnTo>
                  <a:lnTo>
                    <a:pt x="32316" y="928689"/>
                  </a:lnTo>
                  <a:lnTo>
                    <a:pt x="43709" y="884649"/>
                  </a:lnTo>
                  <a:lnTo>
                    <a:pt x="56726" y="841271"/>
                  </a:lnTo>
                  <a:lnTo>
                    <a:pt x="71335" y="798591"/>
                  </a:lnTo>
                  <a:lnTo>
                    <a:pt x="87501" y="756640"/>
                  </a:lnTo>
                  <a:lnTo>
                    <a:pt x="105191" y="715452"/>
                  </a:lnTo>
                  <a:lnTo>
                    <a:pt x="124370" y="675062"/>
                  </a:lnTo>
                  <a:lnTo>
                    <a:pt x="145004" y="635502"/>
                  </a:lnTo>
                  <a:lnTo>
                    <a:pt x="167060" y="596805"/>
                  </a:lnTo>
                  <a:lnTo>
                    <a:pt x="190502" y="559006"/>
                  </a:lnTo>
                  <a:lnTo>
                    <a:pt x="215298" y="522138"/>
                  </a:lnTo>
                  <a:lnTo>
                    <a:pt x="241414" y="486235"/>
                  </a:lnTo>
                  <a:lnTo>
                    <a:pt x="268814" y="451329"/>
                  </a:lnTo>
                  <a:lnTo>
                    <a:pt x="297466" y="417454"/>
                  </a:lnTo>
                  <a:lnTo>
                    <a:pt x="327335" y="384644"/>
                  </a:lnTo>
                  <a:lnTo>
                    <a:pt x="358387" y="352932"/>
                  </a:lnTo>
                  <a:lnTo>
                    <a:pt x="390589" y="322353"/>
                  </a:lnTo>
                  <a:lnTo>
                    <a:pt x="423905" y="292938"/>
                  </a:lnTo>
                  <a:lnTo>
                    <a:pt x="458303" y="264722"/>
                  </a:lnTo>
                  <a:lnTo>
                    <a:pt x="493748" y="237739"/>
                  </a:lnTo>
                  <a:lnTo>
                    <a:pt x="530207" y="212021"/>
                  </a:lnTo>
                  <a:lnTo>
                    <a:pt x="567644" y="187602"/>
                  </a:lnTo>
                  <a:lnTo>
                    <a:pt x="606027" y="164516"/>
                  </a:lnTo>
                  <a:lnTo>
                    <a:pt x="645320" y="142796"/>
                  </a:lnTo>
                  <a:lnTo>
                    <a:pt x="685491" y="122476"/>
                  </a:lnTo>
                  <a:lnTo>
                    <a:pt x="726505" y="103589"/>
                  </a:lnTo>
                  <a:lnTo>
                    <a:pt x="768329" y="86169"/>
                  </a:lnTo>
                  <a:lnTo>
                    <a:pt x="810927" y="70249"/>
                  </a:lnTo>
                  <a:lnTo>
                    <a:pt x="854266" y="55862"/>
                  </a:lnTo>
                  <a:lnTo>
                    <a:pt x="898313" y="43043"/>
                  </a:lnTo>
                  <a:lnTo>
                    <a:pt x="943032" y="31824"/>
                  </a:lnTo>
                  <a:lnTo>
                    <a:pt x="988391" y="22240"/>
                  </a:lnTo>
                  <a:lnTo>
                    <a:pt x="1034355" y="14322"/>
                  </a:lnTo>
                  <a:lnTo>
                    <a:pt x="1080890" y="8106"/>
                  </a:lnTo>
                  <a:lnTo>
                    <a:pt x="1127962" y="3625"/>
                  </a:lnTo>
                  <a:lnTo>
                    <a:pt x="1175537" y="911"/>
                  </a:lnTo>
                  <a:lnTo>
                    <a:pt x="1223581" y="0"/>
                  </a:lnTo>
                  <a:lnTo>
                    <a:pt x="1271636" y="911"/>
                  </a:lnTo>
                  <a:lnTo>
                    <a:pt x="1319220" y="3625"/>
                  </a:lnTo>
                  <a:lnTo>
                    <a:pt x="1366301" y="8106"/>
                  </a:lnTo>
                  <a:lnTo>
                    <a:pt x="1412844" y="14322"/>
                  </a:lnTo>
                  <a:lnTo>
                    <a:pt x="1458816" y="22240"/>
                  </a:lnTo>
                  <a:lnTo>
                    <a:pt x="1504181" y="31824"/>
                  </a:lnTo>
                  <a:lnTo>
                    <a:pt x="1548907" y="43043"/>
                  </a:lnTo>
                  <a:lnTo>
                    <a:pt x="1592959" y="55862"/>
                  </a:lnTo>
                  <a:lnTo>
                    <a:pt x="1636303" y="70249"/>
                  </a:lnTo>
                  <a:lnTo>
                    <a:pt x="1678906" y="86169"/>
                  </a:lnTo>
                  <a:lnTo>
                    <a:pt x="1720733" y="103589"/>
                  </a:lnTo>
                  <a:lnTo>
                    <a:pt x="1761750" y="122476"/>
                  </a:lnTo>
                  <a:lnTo>
                    <a:pt x="1801924" y="142796"/>
                  </a:lnTo>
                  <a:lnTo>
                    <a:pt x="1841220" y="164516"/>
                  </a:lnTo>
                  <a:lnTo>
                    <a:pt x="1879604" y="187602"/>
                  </a:lnTo>
                  <a:lnTo>
                    <a:pt x="1917043" y="212021"/>
                  </a:lnTo>
                  <a:lnTo>
                    <a:pt x="1953502" y="237739"/>
                  </a:lnTo>
                  <a:lnTo>
                    <a:pt x="1988948" y="264722"/>
                  </a:lnTo>
                  <a:lnTo>
                    <a:pt x="2023346" y="292938"/>
                  </a:lnTo>
                  <a:lnTo>
                    <a:pt x="2056663" y="322353"/>
                  </a:lnTo>
                  <a:lnTo>
                    <a:pt x="2088864" y="352932"/>
                  </a:lnTo>
                  <a:lnTo>
                    <a:pt x="2119915" y="384644"/>
                  </a:lnTo>
                  <a:lnTo>
                    <a:pt x="2149784" y="417454"/>
                  </a:lnTo>
                  <a:lnTo>
                    <a:pt x="2178434" y="451329"/>
                  </a:lnTo>
                  <a:lnTo>
                    <a:pt x="2205834" y="486235"/>
                  </a:lnTo>
                  <a:lnTo>
                    <a:pt x="2231948" y="522138"/>
                  </a:lnTo>
                  <a:lnTo>
                    <a:pt x="2256742" y="559006"/>
                  </a:lnTo>
                  <a:lnTo>
                    <a:pt x="2280183" y="596805"/>
                  </a:lnTo>
                  <a:lnTo>
                    <a:pt x="2302237" y="635502"/>
                  </a:lnTo>
                  <a:lnTo>
                    <a:pt x="2322870" y="675062"/>
                  </a:lnTo>
                  <a:lnTo>
                    <a:pt x="2342047" y="715452"/>
                  </a:lnTo>
                  <a:lnTo>
                    <a:pt x="2359735" y="756640"/>
                  </a:lnTo>
                  <a:lnTo>
                    <a:pt x="2375899" y="798591"/>
                  </a:lnTo>
                  <a:lnTo>
                    <a:pt x="2390507" y="841271"/>
                  </a:lnTo>
                  <a:lnTo>
                    <a:pt x="2403523" y="884649"/>
                  </a:lnTo>
                  <a:lnTo>
                    <a:pt x="2414914" y="928689"/>
                  </a:lnTo>
                  <a:lnTo>
                    <a:pt x="2424645" y="973358"/>
                  </a:lnTo>
                  <a:lnTo>
                    <a:pt x="2432684" y="1018624"/>
                  </a:lnTo>
                  <a:lnTo>
                    <a:pt x="2438995" y="1064452"/>
                  </a:lnTo>
                  <a:lnTo>
                    <a:pt x="2443545" y="1110809"/>
                  </a:lnTo>
                  <a:lnTo>
                    <a:pt x="2446300" y="1157661"/>
                  </a:lnTo>
                  <a:lnTo>
                    <a:pt x="2447226" y="1204976"/>
                  </a:lnTo>
                  <a:lnTo>
                    <a:pt x="2446300" y="1252290"/>
                  </a:lnTo>
                  <a:lnTo>
                    <a:pt x="2443545" y="1299142"/>
                  </a:lnTo>
                  <a:lnTo>
                    <a:pt x="2438995" y="1345499"/>
                  </a:lnTo>
                  <a:lnTo>
                    <a:pt x="2432684" y="1391327"/>
                  </a:lnTo>
                  <a:lnTo>
                    <a:pt x="2424645" y="1436593"/>
                  </a:lnTo>
                  <a:lnTo>
                    <a:pt x="2414914" y="1481262"/>
                  </a:lnTo>
                  <a:lnTo>
                    <a:pt x="2403523" y="1525302"/>
                  </a:lnTo>
                  <a:lnTo>
                    <a:pt x="2390507" y="1568680"/>
                  </a:lnTo>
                  <a:lnTo>
                    <a:pt x="2375899" y="1611360"/>
                  </a:lnTo>
                  <a:lnTo>
                    <a:pt x="2359735" y="1653311"/>
                  </a:lnTo>
                  <a:lnTo>
                    <a:pt x="2342047" y="1694499"/>
                  </a:lnTo>
                  <a:lnTo>
                    <a:pt x="2322870" y="1734889"/>
                  </a:lnTo>
                  <a:lnTo>
                    <a:pt x="2302237" y="1774449"/>
                  </a:lnTo>
                  <a:lnTo>
                    <a:pt x="2280183" y="1813146"/>
                  </a:lnTo>
                  <a:lnTo>
                    <a:pt x="2256742" y="1850945"/>
                  </a:lnTo>
                  <a:lnTo>
                    <a:pt x="2231948" y="1887813"/>
                  </a:lnTo>
                  <a:lnTo>
                    <a:pt x="2205834" y="1923716"/>
                  </a:lnTo>
                  <a:lnTo>
                    <a:pt x="2178434" y="1958622"/>
                  </a:lnTo>
                  <a:lnTo>
                    <a:pt x="2149784" y="1992497"/>
                  </a:lnTo>
                  <a:lnTo>
                    <a:pt x="2119915" y="2025307"/>
                  </a:lnTo>
                  <a:lnTo>
                    <a:pt x="2088864" y="2057018"/>
                  </a:lnTo>
                  <a:lnTo>
                    <a:pt x="2056663" y="2087598"/>
                  </a:lnTo>
                  <a:lnTo>
                    <a:pt x="2023346" y="2117013"/>
                  </a:lnTo>
                  <a:lnTo>
                    <a:pt x="1988948" y="2145229"/>
                  </a:lnTo>
                  <a:lnTo>
                    <a:pt x="1953502" y="2172212"/>
                  </a:lnTo>
                  <a:lnTo>
                    <a:pt x="1917043" y="2197930"/>
                  </a:lnTo>
                  <a:lnTo>
                    <a:pt x="1879604" y="2222349"/>
                  </a:lnTo>
                  <a:lnTo>
                    <a:pt x="1841220" y="2245435"/>
                  </a:lnTo>
                  <a:lnTo>
                    <a:pt x="1801924" y="2267155"/>
                  </a:lnTo>
                  <a:lnTo>
                    <a:pt x="1761750" y="2287475"/>
                  </a:lnTo>
                  <a:lnTo>
                    <a:pt x="1720733" y="2306362"/>
                  </a:lnTo>
                  <a:lnTo>
                    <a:pt x="1678906" y="2323782"/>
                  </a:lnTo>
                  <a:lnTo>
                    <a:pt x="1636303" y="2339702"/>
                  </a:lnTo>
                  <a:lnTo>
                    <a:pt x="1592959" y="2354089"/>
                  </a:lnTo>
                  <a:lnTo>
                    <a:pt x="1548907" y="2366908"/>
                  </a:lnTo>
                  <a:lnTo>
                    <a:pt x="1504181" y="2378127"/>
                  </a:lnTo>
                  <a:lnTo>
                    <a:pt x="1458816" y="2387711"/>
                  </a:lnTo>
                  <a:lnTo>
                    <a:pt x="1412844" y="2395629"/>
                  </a:lnTo>
                  <a:lnTo>
                    <a:pt x="1366301" y="2401845"/>
                  </a:lnTo>
                  <a:lnTo>
                    <a:pt x="1319220" y="2406326"/>
                  </a:lnTo>
                  <a:lnTo>
                    <a:pt x="1271636" y="2409040"/>
                  </a:lnTo>
                  <a:lnTo>
                    <a:pt x="1223581" y="2409952"/>
                  </a:lnTo>
                  <a:lnTo>
                    <a:pt x="1175537" y="2409040"/>
                  </a:lnTo>
                  <a:lnTo>
                    <a:pt x="1127962" y="2406326"/>
                  </a:lnTo>
                  <a:lnTo>
                    <a:pt x="1080890" y="2401845"/>
                  </a:lnTo>
                  <a:lnTo>
                    <a:pt x="1034355" y="2395629"/>
                  </a:lnTo>
                  <a:lnTo>
                    <a:pt x="988391" y="2387711"/>
                  </a:lnTo>
                  <a:lnTo>
                    <a:pt x="943032" y="2378127"/>
                  </a:lnTo>
                  <a:lnTo>
                    <a:pt x="898313" y="2366908"/>
                  </a:lnTo>
                  <a:lnTo>
                    <a:pt x="854266" y="2354089"/>
                  </a:lnTo>
                  <a:lnTo>
                    <a:pt x="810927" y="2339702"/>
                  </a:lnTo>
                  <a:lnTo>
                    <a:pt x="768329" y="2323782"/>
                  </a:lnTo>
                  <a:lnTo>
                    <a:pt x="726505" y="2306362"/>
                  </a:lnTo>
                  <a:lnTo>
                    <a:pt x="685491" y="2287475"/>
                  </a:lnTo>
                  <a:lnTo>
                    <a:pt x="645320" y="2267155"/>
                  </a:lnTo>
                  <a:lnTo>
                    <a:pt x="606027" y="2245435"/>
                  </a:lnTo>
                  <a:lnTo>
                    <a:pt x="567644" y="2222349"/>
                  </a:lnTo>
                  <a:lnTo>
                    <a:pt x="530207" y="2197930"/>
                  </a:lnTo>
                  <a:lnTo>
                    <a:pt x="493748" y="2172212"/>
                  </a:lnTo>
                  <a:lnTo>
                    <a:pt x="458303" y="2145229"/>
                  </a:lnTo>
                  <a:lnTo>
                    <a:pt x="423905" y="2117013"/>
                  </a:lnTo>
                  <a:lnTo>
                    <a:pt x="390589" y="2087598"/>
                  </a:lnTo>
                  <a:lnTo>
                    <a:pt x="358387" y="2057018"/>
                  </a:lnTo>
                  <a:lnTo>
                    <a:pt x="327335" y="2025307"/>
                  </a:lnTo>
                  <a:lnTo>
                    <a:pt x="297466" y="1992497"/>
                  </a:lnTo>
                  <a:lnTo>
                    <a:pt x="268814" y="1958622"/>
                  </a:lnTo>
                  <a:lnTo>
                    <a:pt x="241414" y="1923716"/>
                  </a:lnTo>
                  <a:lnTo>
                    <a:pt x="215298" y="1887813"/>
                  </a:lnTo>
                  <a:lnTo>
                    <a:pt x="190502" y="1850945"/>
                  </a:lnTo>
                  <a:lnTo>
                    <a:pt x="167060" y="1813146"/>
                  </a:lnTo>
                  <a:lnTo>
                    <a:pt x="145004" y="1774449"/>
                  </a:lnTo>
                  <a:lnTo>
                    <a:pt x="124370" y="1734889"/>
                  </a:lnTo>
                  <a:lnTo>
                    <a:pt x="105191" y="1694499"/>
                  </a:lnTo>
                  <a:lnTo>
                    <a:pt x="87501" y="1653311"/>
                  </a:lnTo>
                  <a:lnTo>
                    <a:pt x="71335" y="1611360"/>
                  </a:lnTo>
                  <a:lnTo>
                    <a:pt x="56726" y="1568680"/>
                  </a:lnTo>
                  <a:lnTo>
                    <a:pt x="43709" y="1525302"/>
                  </a:lnTo>
                  <a:lnTo>
                    <a:pt x="32316" y="1481262"/>
                  </a:lnTo>
                  <a:lnTo>
                    <a:pt x="22584" y="1436593"/>
                  </a:lnTo>
                  <a:lnTo>
                    <a:pt x="14544" y="1391327"/>
                  </a:lnTo>
                  <a:lnTo>
                    <a:pt x="8232" y="1345499"/>
                  </a:lnTo>
                  <a:lnTo>
                    <a:pt x="3681" y="1299142"/>
                  </a:lnTo>
                  <a:lnTo>
                    <a:pt x="926" y="1252290"/>
                  </a:lnTo>
                  <a:lnTo>
                    <a:pt x="0" y="1204976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74700" y="2715259"/>
            <a:ext cx="2065655" cy="84264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 marR="5080" indent="57785">
              <a:lnSpc>
                <a:spcPct val="98900"/>
              </a:lnSpc>
              <a:spcBef>
                <a:spcPts val="120"/>
              </a:spcBef>
            </a:pP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Для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осуществления </a:t>
            </a:r>
            <a:r>
              <a:rPr dirty="0" sz="18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идеи</a:t>
            </a:r>
            <a:r>
              <a:rPr dirty="0" sz="18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при</a:t>
            </a:r>
            <a:r>
              <a:rPr dirty="0" sz="18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15">
                <a:solidFill>
                  <a:srgbClr val="001F5F"/>
                </a:solidFill>
                <a:latin typeface="Times New Roman"/>
                <a:cs typeface="Times New Roman"/>
              </a:rPr>
              <a:t>библиотеке </a:t>
            </a:r>
            <a:r>
              <a:rPr dirty="0" sz="1800" spc="-43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001F5F"/>
                </a:solidFill>
                <a:latin typeface="Times New Roman"/>
                <a:cs typeface="Times New Roman"/>
              </a:rPr>
              <a:t>будет</a:t>
            </a:r>
            <a:r>
              <a:rPr dirty="0" sz="18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1F5F"/>
                </a:solidFill>
                <a:latin typeface="Times New Roman"/>
                <a:cs typeface="Times New Roman"/>
              </a:rPr>
              <a:t>создан</a:t>
            </a:r>
            <a:r>
              <a:rPr dirty="0" sz="18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театр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99286" y="3652773"/>
            <a:ext cx="2722880" cy="3156585"/>
            <a:chOff x="999286" y="3652773"/>
            <a:chExt cx="2722880" cy="315658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9991" y="4628387"/>
              <a:ext cx="2261616" cy="21808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7743" y="4656073"/>
              <a:ext cx="2165985" cy="208529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07743" y="4656073"/>
              <a:ext cx="2165985" cy="2085339"/>
            </a:xfrm>
            <a:custGeom>
              <a:avLst/>
              <a:gdLst/>
              <a:ahLst/>
              <a:cxnLst/>
              <a:rect l="l" t="t" r="r" b="b"/>
              <a:pathLst>
                <a:path w="2165985" h="2085340">
                  <a:moveTo>
                    <a:pt x="0" y="1042669"/>
                  </a:moveTo>
                  <a:lnTo>
                    <a:pt x="1114" y="994945"/>
                  </a:lnTo>
                  <a:lnTo>
                    <a:pt x="4425" y="947770"/>
                  </a:lnTo>
                  <a:lnTo>
                    <a:pt x="9886" y="901192"/>
                  </a:lnTo>
                  <a:lnTo>
                    <a:pt x="17448" y="855257"/>
                  </a:lnTo>
                  <a:lnTo>
                    <a:pt x="27064" y="810010"/>
                  </a:lnTo>
                  <a:lnTo>
                    <a:pt x="38686" y="765498"/>
                  </a:lnTo>
                  <a:lnTo>
                    <a:pt x="52265" y="721766"/>
                  </a:lnTo>
                  <a:lnTo>
                    <a:pt x="67755" y="678861"/>
                  </a:lnTo>
                  <a:lnTo>
                    <a:pt x="85107" y="636829"/>
                  </a:lnTo>
                  <a:lnTo>
                    <a:pt x="104274" y="595716"/>
                  </a:lnTo>
                  <a:lnTo>
                    <a:pt x="125208" y="555567"/>
                  </a:lnTo>
                  <a:lnTo>
                    <a:pt x="147860" y="516429"/>
                  </a:lnTo>
                  <a:lnTo>
                    <a:pt x="172184" y="478347"/>
                  </a:lnTo>
                  <a:lnTo>
                    <a:pt x="198131" y="441369"/>
                  </a:lnTo>
                  <a:lnTo>
                    <a:pt x="225654" y="405539"/>
                  </a:lnTo>
                  <a:lnTo>
                    <a:pt x="254705" y="370904"/>
                  </a:lnTo>
                  <a:lnTo>
                    <a:pt x="285235" y="337510"/>
                  </a:lnTo>
                  <a:lnTo>
                    <a:pt x="317198" y="305403"/>
                  </a:lnTo>
                  <a:lnTo>
                    <a:pt x="350545" y="274629"/>
                  </a:lnTo>
                  <a:lnTo>
                    <a:pt x="385228" y="245233"/>
                  </a:lnTo>
                  <a:lnTo>
                    <a:pt x="421201" y="217263"/>
                  </a:lnTo>
                  <a:lnTo>
                    <a:pt x="458414" y="190763"/>
                  </a:lnTo>
                  <a:lnTo>
                    <a:pt x="496820" y="165781"/>
                  </a:lnTo>
                  <a:lnTo>
                    <a:pt x="536372" y="142362"/>
                  </a:lnTo>
                  <a:lnTo>
                    <a:pt x="577022" y="120552"/>
                  </a:lnTo>
                  <a:lnTo>
                    <a:pt x="618721" y="100396"/>
                  </a:lnTo>
                  <a:lnTo>
                    <a:pt x="661421" y="81942"/>
                  </a:lnTo>
                  <a:lnTo>
                    <a:pt x="705076" y="65235"/>
                  </a:lnTo>
                  <a:lnTo>
                    <a:pt x="749638" y="50322"/>
                  </a:lnTo>
                  <a:lnTo>
                    <a:pt x="795058" y="37247"/>
                  </a:lnTo>
                  <a:lnTo>
                    <a:pt x="841288" y="26058"/>
                  </a:lnTo>
                  <a:lnTo>
                    <a:pt x="888282" y="16799"/>
                  </a:lnTo>
                  <a:lnTo>
                    <a:pt x="935990" y="9518"/>
                  </a:lnTo>
                  <a:lnTo>
                    <a:pt x="984366" y="4261"/>
                  </a:lnTo>
                  <a:lnTo>
                    <a:pt x="1033361" y="1073"/>
                  </a:lnTo>
                  <a:lnTo>
                    <a:pt x="1082929" y="0"/>
                  </a:lnTo>
                  <a:lnTo>
                    <a:pt x="1132506" y="1073"/>
                  </a:lnTo>
                  <a:lnTo>
                    <a:pt x="1181511" y="4261"/>
                  </a:lnTo>
                  <a:lnTo>
                    <a:pt x="1229896" y="9518"/>
                  </a:lnTo>
                  <a:lnTo>
                    <a:pt x="1277613" y="16799"/>
                  </a:lnTo>
                  <a:lnTo>
                    <a:pt x="1324615" y="26058"/>
                  </a:lnTo>
                  <a:lnTo>
                    <a:pt x="1370853" y="37247"/>
                  </a:lnTo>
                  <a:lnTo>
                    <a:pt x="1416280" y="50322"/>
                  </a:lnTo>
                  <a:lnTo>
                    <a:pt x="1460848" y="65235"/>
                  </a:lnTo>
                  <a:lnTo>
                    <a:pt x="1504509" y="81942"/>
                  </a:lnTo>
                  <a:lnTo>
                    <a:pt x="1547216" y="100396"/>
                  </a:lnTo>
                  <a:lnTo>
                    <a:pt x="1588920" y="120552"/>
                  </a:lnTo>
                  <a:lnTo>
                    <a:pt x="1629574" y="142362"/>
                  </a:lnTo>
                  <a:lnTo>
                    <a:pt x="1669130" y="165781"/>
                  </a:lnTo>
                  <a:lnTo>
                    <a:pt x="1707541" y="190763"/>
                  </a:lnTo>
                  <a:lnTo>
                    <a:pt x="1744758" y="217263"/>
                  </a:lnTo>
                  <a:lnTo>
                    <a:pt x="1780734" y="245233"/>
                  </a:lnTo>
                  <a:lnTo>
                    <a:pt x="1815420" y="274629"/>
                  </a:lnTo>
                  <a:lnTo>
                    <a:pt x="1848770" y="305403"/>
                  </a:lnTo>
                  <a:lnTo>
                    <a:pt x="1880735" y="337510"/>
                  </a:lnTo>
                  <a:lnTo>
                    <a:pt x="1911268" y="370904"/>
                  </a:lnTo>
                  <a:lnTo>
                    <a:pt x="1940321" y="405539"/>
                  </a:lnTo>
                  <a:lnTo>
                    <a:pt x="1967845" y="441369"/>
                  </a:lnTo>
                  <a:lnTo>
                    <a:pt x="1993794" y="478347"/>
                  </a:lnTo>
                  <a:lnTo>
                    <a:pt x="2018119" y="516429"/>
                  </a:lnTo>
                  <a:lnTo>
                    <a:pt x="2040773" y="555567"/>
                  </a:lnTo>
                  <a:lnTo>
                    <a:pt x="2061707" y="595716"/>
                  </a:lnTo>
                  <a:lnTo>
                    <a:pt x="2080875" y="636829"/>
                  </a:lnTo>
                  <a:lnTo>
                    <a:pt x="2098227" y="678861"/>
                  </a:lnTo>
                  <a:lnTo>
                    <a:pt x="2113718" y="721766"/>
                  </a:lnTo>
                  <a:lnTo>
                    <a:pt x="2127298" y="765498"/>
                  </a:lnTo>
                  <a:lnTo>
                    <a:pt x="2138920" y="810010"/>
                  </a:lnTo>
                  <a:lnTo>
                    <a:pt x="2148536" y="855257"/>
                  </a:lnTo>
                  <a:lnTo>
                    <a:pt x="2156098" y="901192"/>
                  </a:lnTo>
                  <a:lnTo>
                    <a:pt x="2161559" y="947770"/>
                  </a:lnTo>
                  <a:lnTo>
                    <a:pt x="2164870" y="994945"/>
                  </a:lnTo>
                  <a:lnTo>
                    <a:pt x="2165985" y="1042669"/>
                  </a:lnTo>
                  <a:lnTo>
                    <a:pt x="2164870" y="1090395"/>
                  </a:lnTo>
                  <a:lnTo>
                    <a:pt x="2161559" y="1137570"/>
                  </a:lnTo>
                  <a:lnTo>
                    <a:pt x="2156098" y="1184149"/>
                  </a:lnTo>
                  <a:lnTo>
                    <a:pt x="2148536" y="1230084"/>
                  </a:lnTo>
                  <a:lnTo>
                    <a:pt x="2138920" y="1275330"/>
                  </a:lnTo>
                  <a:lnTo>
                    <a:pt x="2127298" y="1319842"/>
                  </a:lnTo>
                  <a:lnTo>
                    <a:pt x="2113718" y="1363573"/>
                  </a:lnTo>
                  <a:lnTo>
                    <a:pt x="2098227" y="1406477"/>
                  </a:lnTo>
                  <a:lnTo>
                    <a:pt x="2080875" y="1448508"/>
                  </a:lnTo>
                  <a:lnTo>
                    <a:pt x="2061707" y="1489620"/>
                  </a:lnTo>
                  <a:lnTo>
                    <a:pt x="2040773" y="1529767"/>
                  </a:lnTo>
                  <a:lnTo>
                    <a:pt x="2018119" y="1568904"/>
                  </a:lnTo>
                  <a:lnTo>
                    <a:pt x="1993794" y="1606983"/>
                  </a:lnTo>
                  <a:lnTo>
                    <a:pt x="1967845" y="1643960"/>
                  </a:lnTo>
                  <a:lnTo>
                    <a:pt x="1940321" y="1679788"/>
                  </a:lnTo>
                  <a:lnTo>
                    <a:pt x="1911268" y="1714421"/>
                  </a:lnTo>
                  <a:lnTo>
                    <a:pt x="1880735" y="1747813"/>
                  </a:lnTo>
                  <a:lnTo>
                    <a:pt x="1848770" y="1779918"/>
                  </a:lnTo>
                  <a:lnTo>
                    <a:pt x="1815420" y="1810690"/>
                  </a:lnTo>
                  <a:lnTo>
                    <a:pt x="1780734" y="1840083"/>
                  </a:lnTo>
                  <a:lnTo>
                    <a:pt x="1744758" y="1868051"/>
                  </a:lnTo>
                  <a:lnTo>
                    <a:pt x="1707541" y="1894548"/>
                  </a:lnTo>
                  <a:lnTo>
                    <a:pt x="1669130" y="1919528"/>
                  </a:lnTo>
                  <a:lnTo>
                    <a:pt x="1629574" y="1942945"/>
                  </a:lnTo>
                  <a:lnTo>
                    <a:pt x="1588920" y="1964753"/>
                  </a:lnTo>
                  <a:lnTo>
                    <a:pt x="1547216" y="1984907"/>
                  </a:lnTo>
                  <a:lnTo>
                    <a:pt x="1504509" y="2003359"/>
                  </a:lnTo>
                  <a:lnTo>
                    <a:pt x="1460848" y="2020064"/>
                  </a:lnTo>
                  <a:lnTo>
                    <a:pt x="1416280" y="2034976"/>
                  </a:lnTo>
                  <a:lnTo>
                    <a:pt x="1370853" y="2048049"/>
                  </a:lnTo>
                  <a:lnTo>
                    <a:pt x="1324615" y="2059238"/>
                  </a:lnTo>
                  <a:lnTo>
                    <a:pt x="1277613" y="2068495"/>
                  </a:lnTo>
                  <a:lnTo>
                    <a:pt x="1229896" y="2075775"/>
                  </a:lnTo>
                  <a:lnTo>
                    <a:pt x="1181511" y="2081032"/>
                  </a:lnTo>
                  <a:lnTo>
                    <a:pt x="1132506" y="2084220"/>
                  </a:lnTo>
                  <a:lnTo>
                    <a:pt x="1082929" y="2085293"/>
                  </a:lnTo>
                  <a:lnTo>
                    <a:pt x="1033361" y="2084220"/>
                  </a:lnTo>
                  <a:lnTo>
                    <a:pt x="984366" y="2081032"/>
                  </a:lnTo>
                  <a:lnTo>
                    <a:pt x="935990" y="2075775"/>
                  </a:lnTo>
                  <a:lnTo>
                    <a:pt x="888282" y="2068495"/>
                  </a:lnTo>
                  <a:lnTo>
                    <a:pt x="841288" y="2059238"/>
                  </a:lnTo>
                  <a:lnTo>
                    <a:pt x="795058" y="2048049"/>
                  </a:lnTo>
                  <a:lnTo>
                    <a:pt x="749638" y="2034976"/>
                  </a:lnTo>
                  <a:lnTo>
                    <a:pt x="705076" y="2020064"/>
                  </a:lnTo>
                  <a:lnTo>
                    <a:pt x="661421" y="2003359"/>
                  </a:lnTo>
                  <a:lnTo>
                    <a:pt x="618721" y="1984907"/>
                  </a:lnTo>
                  <a:lnTo>
                    <a:pt x="577022" y="1964753"/>
                  </a:lnTo>
                  <a:lnTo>
                    <a:pt x="536372" y="1942945"/>
                  </a:lnTo>
                  <a:lnTo>
                    <a:pt x="496820" y="1919528"/>
                  </a:lnTo>
                  <a:lnTo>
                    <a:pt x="458414" y="1894548"/>
                  </a:lnTo>
                  <a:lnTo>
                    <a:pt x="421201" y="1868051"/>
                  </a:lnTo>
                  <a:lnTo>
                    <a:pt x="385228" y="1840083"/>
                  </a:lnTo>
                  <a:lnTo>
                    <a:pt x="350545" y="1810690"/>
                  </a:lnTo>
                  <a:lnTo>
                    <a:pt x="317198" y="1779918"/>
                  </a:lnTo>
                  <a:lnTo>
                    <a:pt x="285235" y="1747813"/>
                  </a:lnTo>
                  <a:lnTo>
                    <a:pt x="254705" y="1714421"/>
                  </a:lnTo>
                  <a:lnTo>
                    <a:pt x="225654" y="1679788"/>
                  </a:lnTo>
                  <a:lnTo>
                    <a:pt x="198131" y="1643960"/>
                  </a:lnTo>
                  <a:lnTo>
                    <a:pt x="172184" y="1606983"/>
                  </a:lnTo>
                  <a:lnTo>
                    <a:pt x="147860" y="1568904"/>
                  </a:lnTo>
                  <a:lnTo>
                    <a:pt x="125208" y="1529767"/>
                  </a:lnTo>
                  <a:lnTo>
                    <a:pt x="104274" y="1489620"/>
                  </a:lnTo>
                  <a:lnTo>
                    <a:pt x="85107" y="1448508"/>
                  </a:lnTo>
                  <a:lnTo>
                    <a:pt x="67755" y="1406477"/>
                  </a:lnTo>
                  <a:lnTo>
                    <a:pt x="52265" y="1363573"/>
                  </a:lnTo>
                  <a:lnTo>
                    <a:pt x="38686" y="1319842"/>
                  </a:lnTo>
                  <a:lnTo>
                    <a:pt x="27064" y="1275330"/>
                  </a:lnTo>
                  <a:lnTo>
                    <a:pt x="17448" y="1230084"/>
                  </a:lnTo>
                  <a:lnTo>
                    <a:pt x="9886" y="1184149"/>
                  </a:lnTo>
                  <a:lnTo>
                    <a:pt x="4425" y="1137570"/>
                  </a:lnTo>
                  <a:lnTo>
                    <a:pt x="1114" y="1090395"/>
                  </a:lnTo>
                  <a:lnTo>
                    <a:pt x="0" y="1042669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9286" y="3652773"/>
              <a:ext cx="753618" cy="75361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742058" y="5098160"/>
            <a:ext cx="1763395" cy="995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1905">
              <a:lnSpc>
                <a:spcPct val="99400"/>
              </a:lnSpc>
              <a:spcBef>
                <a:spcPts val="105"/>
              </a:spcBef>
            </a:pPr>
            <a:r>
              <a:rPr dirty="0" sz="1600" spc="-15">
                <a:solidFill>
                  <a:srgbClr val="403052"/>
                </a:solidFill>
                <a:latin typeface="Times New Roman"/>
                <a:cs typeface="Times New Roman"/>
              </a:rPr>
              <a:t>Репертуарной</a:t>
            </a:r>
            <a:r>
              <a:rPr dirty="0" sz="1600" spc="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базой </a:t>
            </a:r>
            <a:r>
              <a:rPr dirty="0" sz="1600" spc="-38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станут</a:t>
            </a:r>
            <a:r>
              <a:rPr dirty="0" sz="1600" spc="390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спектакли </a:t>
            </a:r>
            <a:r>
              <a:rPr dirty="0" sz="1600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по</a:t>
            </a:r>
            <a:r>
              <a:rPr dirty="0" sz="1600" spc="-2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03052"/>
                </a:solidFill>
                <a:latin typeface="Times New Roman"/>
                <a:cs typeface="Times New Roman"/>
              </a:rPr>
              <a:t>мотивам</a:t>
            </a:r>
            <a:r>
              <a:rPr dirty="0" sz="1600" spc="-1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03052"/>
                </a:solidFill>
                <a:latin typeface="Times New Roman"/>
                <a:cs typeface="Times New Roman"/>
              </a:rPr>
              <a:t>русских </a:t>
            </a:r>
            <a:r>
              <a:rPr dirty="0" sz="1600" spc="-38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03052"/>
                </a:solidFill>
                <a:latin typeface="Times New Roman"/>
                <a:cs typeface="Times New Roman"/>
              </a:rPr>
              <a:t>народных</a:t>
            </a:r>
            <a:r>
              <a:rPr dirty="0" sz="1600" spc="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03052"/>
                </a:solidFill>
                <a:latin typeface="Times New Roman"/>
                <a:cs typeface="Times New Roman"/>
              </a:rPr>
              <a:t>сказок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92779" y="2465832"/>
            <a:ext cx="2514600" cy="2464435"/>
            <a:chOff x="3192779" y="2465832"/>
            <a:chExt cx="2514600" cy="2464435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92779" y="2465832"/>
              <a:ext cx="2514599" cy="24643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40531" y="2492883"/>
              <a:ext cx="2418715" cy="236956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240531" y="2492883"/>
              <a:ext cx="2418715" cy="2369820"/>
            </a:xfrm>
            <a:custGeom>
              <a:avLst/>
              <a:gdLst/>
              <a:ahLst/>
              <a:cxnLst/>
              <a:rect l="l" t="t" r="r" b="b"/>
              <a:pathLst>
                <a:path w="2418715" h="2369820">
                  <a:moveTo>
                    <a:pt x="0" y="1184783"/>
                  </a:moveTo>
                  <a:lnTo>
                    <a:pt x="960" y="1137133"/>
                  </a:lnTo>
                  <a:lnTo>
                    <a:pt x="3816" y="1089962"/>
                  </a:lnTo>
                  <a:lnTo>
                    <a:pt x="8533" y="1043303"/>
                  </a:lnTo>
                  <a:lnTo>
                    <a:pt x="15074" y="997192"/>
                  </a:lnTo>
                  <a:lnTo>
                    <a:pt x="23402" y="951665"/>
                  </a:lnTo>
                  <a:lnTo>
                    <a:pt x="33483" y="906757"/>
                  </a:lnTo>
                  <a:lnTo>
                    <a:pt x="45279" y="862503"/>
                  </a:lnTo>
                  <a:lnTo>
                    <a:pt x="58755" y="818939"/>
                  </a:lnTo>
                  <a:lnTo>
                    <a:pt x="73874" y="776100"/>
                  </a:lnTo>
                  <a:lnTo>
                    <a:pt x="90601" y="734022"/>
                  </a:lnTo>
                  <a:lnTo>
                    <a:pt x="108898" y="692740"/>
                  </a:lnTo>
                  <a:lnTo>
                    <a:pt x="128731" y="652289"/>
                  </a:lnTo>
                  <a:lnTo>
                    <a:pt x="150063" y="612705"/>
                  </a:lnTo>
                  <a:lnTo>
                    <a:pt x="172858" y="574023"/>
                  </a:lnTo>
                  <a:lnTo>
                    <a:pt x="197080" y="536279"/>
                  </a:lnTo>
                  <a:lnTo>
                    <a:pt x="222692" y="499508"/>
                  </a:lnTo>
                  <a:lnTo>
                    <a:pt x="249658" y="463745"/>
                  </a:lnTo>
                  <a:lnTo>
                    <a:pt x="277943" y="429026"/>
                  </a:lnTo>
                  <a:lnTo>
                    <a:pt x="307511" y="395386"/>
                  </a:lnTo>
                  <a:lnTo>
                    <a:pt x="338324" y="362861"/>
                  </a:lnTo>
                  <a:lnTo>
                    <a:pt x="370347" y="331485"/>
                  </a:lnTo>
                  <a:lnTo>
                    <a:pt x="403545" y="301295"/>
                  </a:lnTo>
                  <a:lnTo>
                    <a:pt x="437880" y="272326"/>
                  </a:lnTo>
                  <a:lnTo>
                    <a:pt x="473316" y="244614"/>
                  </a:lnTo>
                  <a:lnTo>
                    <a:pt x="509819" y="218192"/>
                  </a:lnTo>
                  <a:lnTo>
                    <a:pt x="547350" y="193098"/>
                  </a:lnTo>
                  <a:lnTo>
                    <a:pt x="585875" y="169366"/>
                  </a:lnTo>
                  <a:lnTo>
                    <a:pt x="625358" y="147032"/>
                  </a:lnTo>
                  <a:lnTo>
                    <a:pt x="665761" y="126132"/>
                  </a:lnTo>
                  <a:lnTo>
                    <a:pt x="707049" y="106699"/>
                  </a:lnTo>
                  <a:lnTo>
                    <a:pt x="749186" y="88771"/>
                  </a:lnTo>
                  <a:lnTo>
                    <a:pt x="792135" y="72383"/>
                  </a:lnTo>
                  <a:lnTo>
                    <a:pt x="835862" y="57569"/>
                  </a:lnTo>
                  <a:lnTo>
                    <a:pt x="880328" y="44365"/>
                  </a:lnTo>
                  <a:lnTo>
                    <a:pt x="925499" y="32807"/>
                  </a:lnTo>
                  <a:lnTo>
                    <a:pt x="971339" y="22930"/>
                  </a:lnTo>
                  <a:lnTo>
                    <a:pt x="1017810" y="14769"/>
                  </a:lnTo>
                  <a:lnTo>
                    <a:pt x="1064877" y="8361"/>
                  </a:lnTo>
                  <a:lnTo>
                    <a:pt x="1112504" y="3739"/>
                  </a:lnTo>
                  <a:lnTo>
                    <a:pt x="1160655" y="940"/>
                  </a:lnTo>
                  <a:lnTo>
                    <a:pt x="1209294" y="0"/>
                  </a:lnTo>
                  <a:lnTo>
                    <a:pt x="1257941" y="940"/>
                  </a:lnTo>
                  <a:lnTo>
                    <a:pt x="1306100" y="3739"/>
                  </a:lnTo>
                  <a:lnTo>
                    <a:pt x="1353736" y="8361"/>
                  </a:lnTo>
                  <a:lnTo>
                    <a:pt x="1400811" y="14769"/>
                  </a:lnTo>
                  <a:lnTo>
                    <a:pt x="1447290" y="22930"/>
                  </a:lnTo>
                  <a:lnTo>
                    <a:pt x="1493136" y="32807"/>
                  </a:lnTo>
                  <a:lnTo>
                    <a:pt x="1538313" y="44365"/>
                  </a:lnTo>
                  <a:lnTo>
                    <a:pt x="1582786" y="57569"/>
                  </a:lnTo>
                  <a:lnTo>
                    <a:pt x="1626518" y="72383"/>
                  </a:lnTo>
                  <a:lnTo>
                    <a:pt x="1669473" y="88771"/>
                  </a:lnTo>
                  <a:lnTo>
                    <a:pt x="1711615" y="106699"/>
                  </a:lnTo>
                  <a:lnTo>
                    <a:pt x="1752908" y="126132"/>
                  </a:lnTo>
                  <a:lnTo>
                    <a:pt x="1793316" y="147032"/>
                  </a:lnTo>
                  <a:lnTo>
                    <a:pt x="1832802" y="169366"/>
                  </a:lnTo>
                  <a:lnTo>
                    <a:pt x="1871331" y="193098"/>
                  </a:lnTo>
                  <a:lnTo>
                    <a:pt x="1908867" y="218192"/>
                  </a:lnTo>
                  <a:lnTo>
                    <a:pt x="1945372" y="244614"/>
                  </a:lnTo>
                  <a:lnTo>
                    <a:pt x="1980812" y="272326"/>
                  </a:lnTo>
                  <a:lnTo>
                    <a:pt x="2015150" y="301295"/>
                  </a:lnTo>
                  <a:lnTo>
                    <a:pt x="2048350" y="331485"/>
                  </a:lnTo>
                  <a:lnTo>
                    <a:pt x="2080375" y="362861"/>
                  </a:lnTo>
                  <a:lnTo>
                    <a:pt x="2111191" y="395386"/>
                  </a:lnTo>
                  <a:lnTo>
                    <a:pt x="2140760" y="429026"/>
                  </a:lnTo>
                  <a:lnTo>
                    <a:pt x="2169047" y="463745"/>
                  </a:lnTo>
                  <a:lnTo>
                    <a:pt x="2196015" y="499508"/>
                  </a:lnTo>
                  <a:lnTo>
                    <a:pt x="2221628" y="536279"/>
                  </a:lnTo>
                  <a:lnTo>
                    <a:pt x="2245851" y="574023"/>
                  </a:lnTo>
                  <a:lnTo>
                    <a:pt x="2268647" y="612705"/>
                  </a:lnTo>
                  <a:lnTo>
                    <a:pt x="2289979" y="652289"/>
                  </a:lnTo>
                  <a:lnTo>
                    <a:pt x="2309813" y="692740"/>
                  </a:lnTo>
                  <a:lnTo>
                    <a:pt x="2328111" y="734022"/>
                  </a:lnTo>
                  <a:lnTo>
                    <a:pt x="2344839" y="776100"/>
                  </a:lnTo>
                  <a:lnTo>
                    <a:pt x="2359958" y="818939"/>
                  </a:lnTo>
                  <a:lnTo>
                    <a:pt x="2373434" y="862503"/>
                  </a:lnTo>
                  <a:lnTo>
                    <a:pt x="2385231" y="906757"/>
                  </a:lnTo>
                  <a:lnTo>
                    <a:pt x="2395311" y="951665"/>
                  </a:lnTo>
                  <a:lnTo>
                    <a:pt x="2403640" y="997192"/>
                  </a:lnTo>
                  <a:lnTo>
                    <a:pt x="2410181" y="1043303"/>
                  </a:lnTo>
                  <a:lnTo>
                    <a:pt x="2414898" y="1089962"/>
                  </a:lnTo>
                  <a:lnTo>
                    <a:pt x="2417754" y="1137133"/>
                  </a:lnTo>
                  <a:lnTo>
                    <a:pt x="2418715" y="1184783"/>
                  </a:lnTo>
                  <a:lnTo>
                    <a:pt x="2417754" y="1232432"/>
                  </a:lnTo>
                  <a:lnTo>
                    <a:pt x="2414898" y="1279603"/>
                  </a:lnTo>
                  <a:lnTo>
                    <a:pt x="2410181" y="1326262"/>
                  </a:lnTo>
                  <a:lnTo>
                    <a:pt x="2403640" y="1372373"/>
                  </a:lnTo>
                  <a:lnTo>
                    <a:pt x="2395311" y="1417900"/>
                  </a:lnTo>
                  <a:lnTo>
                    <a:pt x="2385231" y="1462808"/>
                  </a:lnTo>
                  <a:lnTo>
                    <a:pt x="2373434" y="1507062"/>
                  </a:lnTo>
                  <a:lnTo>
                    <a:pt x="2359958" y="1550626"/>
                  </a:lnTo>
                  <a:lnTo>
                    <a:pt x="2344839" y="1593465"/>
                  </a:lnTo>
                  <a:lnTo>
                    <a:pt x="2328111" y="1635543"/>
                  </a:lnTo>
                  <a:lnTo>
                    <a:pt x="2309813" y="1676825"/>
                  </a:lnTo>
                  <a:lnTo>
                    <a:pt x="2289979" y="1717276"/>
                  </a:lnTo>
                  <a:lnTo>
                    <a:pt x="2268647" y="1756860"/>
                  </a:lnTo>
                  <a:lnTo>
                    <a:pt x="2245851" y="1795542"/>
                  </a:lnTo>
                  <a:lnTo>
                    <a:pt x="2221628" y="1833286"/>
                  </a:lnTo>
                  <a:lnTo>
                    <a:pt x="2196015" y="1870057"/>
                  </a:lnTo>
                  <a:lnTo>
                    <a:pt x="2169047" y="1905820"/>
                  </a:lnTo>
                  <a:lnTo>
                    <a:pt x="2140760" y="1940539"/>
                  </a:lnTo>
                  <a:lnTo>
                    <a:pt x="2111191" y="1974179"/>
                  </a:lnTo>
                  <a:lnTo>
                    <a:pt x="2080375" y="2006704"/>
                  </a:lnTo>
                  <a:lnTo>
                    <a:pt x="2048350" y="2038080"/>
                  </a:lnTo>
                  <a:lnTo>
                    <a:pt x="2015150" y="2068270"/>
                  </a:lnTo>
                  <a:lnTo>
                    <a:pt x="1980812" y="2097239"/>
                  </a:lnTo>
                  <a:lnTo>
                    <a:pt x="1945372" y="2124951"/>
                  </a:lnTo>
                  <a:lnTo>
                    <a:pt x="1908867" y="2151373"/>
                  </a:lnTo>
                  <a:lnTo>
                    <a:pt x="1871331" y="2176467"/>
                  </a:lnTo>
                  <a:lnTo>
                    <a:pt x="1832802" y="2200199"/>
                  </a:lnTo>
                  <a:lnTo>
                    <a:pt x="1793316" y="2222533"/>
                  </a:lnTo>
                  <a:lnTo>
                    <a:pt x="1752908" y="2243433"/>
                  </a:lnTo>
                  <a:lnTo>
                    <a:pt x="1711615" y="2262866"/>
                  </a:lnTo>
                  <a:lnTo>
                    <a:pt x="1669473" y="2280794"/>
                  </a:lnTo>
                  <a:lnTo>
                    <a:pt x="1626518" y="2297182"/>
                  </a:lnTo>
                  <a:lnTo>
                    <a:pt x="1582786" y="2311996"/>
                  </a:lnTo>
                  <a:lnTo>
                    <a:pt x="1538313" y="2325200"/>
                  </a:lnTo>
                  <a:lnTo>
                    <a:pt x="1493136" y="2336758"/>
                  </a:lnTo>
                  <a:lnTo>
                    <a:pt x="1447290" y="2346635"/>
                  </a:lnTo>
                  <a:lnTo>
                    <a:pt x="1400811" y="2354796"/>
                  </a:lnTo>
                  <a:lnTo>
                    <a:pt x="1353736" y="2361204"/>
                  </a:lnTo>
                  <a:lnTo>
                    <a:pt x="1306100" y="2365826"/>
                  </a:lnTo>
                  <a:lnTo>
                    <a:pt x="1257941" y="2368625"/>
                  </a:lnTo>
                  <a:lnTo>
                    <a:pt x="1209294" y="2369566"/>
                  </a:lnTo>
                  <a:lnTo>
                    <a:pt x="1160655" y="2368625"/>
                  </a:lnTo>
                  <a:lnTo>
                    <a:pt x="1112504" y="2365826"/>
                  </a:lnTo>
                  <a:lnTo>
                    <a:pt x="1064877" y="2361204"/>
                  </a:lnTo>
                  <a:lnTo>
                    <a:pt x="1017810" y="2354796"/>
                  </a:lnTo>
                  <a:lnTo>
                    <a:pt x="971339" y="2346635"/>
                  </a:lnTo>
                  <a:lnTo>
                    <a:pt x="925499" y="2336758"/>
                  </a:lnTo>
                  <a:lnTo>
                    <a:pt x="880328" y="2325200"/>
                  </a:lnTo>
                  <a:lnTo>
                    <a:pt x="835862" y="2311996"/>
                  </a:lnTo>
                  <a:lnTo>
                    <a:pt x="792135" y="2297182"/>
                  </a:lnTo>
                  <a:lnTo>
                    <a:pt x="749186" y="2280794"/>
                  </a:lnTo>
                  <a:lnTo>
                    <a:pt x="707049" y="2262866"/>
                  </a:lnTo>
                  <a:lnTo>
                    <a:pt x="665761" y="2243433"/>
                  </a:lnTo>
                  <a:lnTo>
                    <a:pt x="625358" y="2222533"/>
                  </a:lnTo>
                  <a:lnTo>
                    <a:pt x="585875" y="2200199"/>
                  </a:lnTo>
                  <a:lnTo>
                    <a:pt x="547350" y="2176467"/>
                  </a:lnTo>
                  <a:lnTo>
                    <a:pt x="509819" y="2151373"/>
                  </a:lnTo>
                  <a:lnTo>
                    <a:pt x="473316" y="2124951"/>
                  </a:lnTo>
                  <a:lnTo>
                    <a:pt x="437880" y="2097239"/>
                  </a:lnTo>
                  <a:lnTo>
                    <a:pt x="403545" y="2068270"/>
                  </a:lnTo>
                  <a:lnTo>
                    <a:pt x="370347" y="2038080"/>
                  </a:lnTo>
                  <a:lnTo>
                    <a:pt x="338324" y="2006704"/>
                  </a:lnTo>
                  <a:lnTo>
                    <a:pt x="307511" y="1974179"/>
                  </a:lnTo>
                  <a:lnTo>
                    <a:pt x="277943" y="1940539"/>
                  </a:lnTo>
                  <a:lnTo>
                    <a:pt x="249658" y="1905820"/>
                  </a:lnTo>
                  <a:lnTo>
                    <a:pt x="222692" y="1870057"/>
                  </a:lnTo>
                  <a:lnTo>
                    <a:pt x="197080" y="1833286"/>
                  </a:lnTo>
                  <a:lnTo>
                    <a:pt x="172858" y="1795542"/>
                  </a:lnTo>
                  <a:lnTo>
                    <a:pt x="150063" y="1756860"/>
                  </a:lnTo>
                  <a:lnTo>
                    <a:pt x="128731" y="1717276"/>
                  </a:lnTo>
                  <a:lnTo>
                    <a:pt x="108898" y="1676825"/>
                  </a:lnTo>
                  <a:lnTo>
                    <a:pt x="90601" y="1635543"/>
                  </a:lnTo>
                  <a:lnTo>
                    <a:pt x="73874" y="1593465"/>
                  </a:lnTo>
                  <a:lnTo>
                    <a:pt x="58755" y="1550626"/>
                  </a:lnTo>
                  <a:lnTo>
                    <a:pt x="45279" y="1507062"/>
                  </a:lnTo>
                  <a:lnTo>
                    <a:pt x="33483" y="1462808"/>
                  </a:lnTo>
                  <a:lnTo>
                    <a:pt x="23402" y="1417900"/>
                  </a:lnTo>
                  <a:lnTo>
                    <a:pt x="15074" y="1372373"/>
                  </a:lnTo>
                  <a:lnTo>
                    <a:pt x="8533" y="1326262"/>
                  </a:lnTo>
                  <a:lnTo>
                    <a:pt x="3816" y="1279603"/>
                  </a:lnTo>
                  <a:lnTo>
                    <a:pt x="960" y="1232432"/>
                  </a:lnTo>
                  <a:lnTo>
                    <a:pt x="0" y="1184783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641852" y="2975610"/>
            <a:ext cx="1754505" cy="1240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6034" marR="17780">
              <a:lnSpc>
                <a:spcPct val="100000"/>
              </a:lnSpc>
              <a:spcBef>
                <a:spcPts val="95"/>
              </a:spcBef>
            </a:pPr>
            <a:r>
              <a:rPr dirty="0" sz="1600" spc="-35">
                <a:solidFill>
                  <a:srgbClr val="943735"/>
                </a:solidFill>
                <a:latin typeface="Times New Roman"/>
                <a:cs typeface="Times New Roman"/>
              </a:rPr>
              <a:t>Будет</a:t>
            </a:r>
            <a:r>
              <a:rPr dirty="0" sz="1600" spc="-1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943735"/>
                </a:solidFill>
                <a:latin typeface="Times New Roman"/>
                <a:cs typeface="Times New Roman"/>
              </a:rPr>
              <a:t>подготовлено </a:t>
            </a:r>
            <a:r>
              <a:rPr dirty="0" sz="1600" spc="-38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943735"/>
                </a:solidFill>
                <a:latin typeface="Times New Roman"/>
                <a:cs typeface="Times New Roman"/>
              </a:rPr>
              <a:t>3</a:t>
            </a:r>
            <a:r>
              <a:rPr dirty="0" sz="1600" spc="-1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943735"/>
                </a:solidFill>
                <a:latin typeface="Times New Roman"/>
                <a:cs typeface="Times New Roman"/>
              </a:rPr>
              <a:t>спектакля</a:t>
            </a:r>
            <a:endParaRPr sz="1600">
              <a:latin typeface="Times New Roman"/>
              <a:cs typeface="Times New Roman"/>
            </a:endParaRPr>
          </a:p>
          <a:p>
            <a:pPr algn="ctr" marL="12700" marR="5080" indent="1270">
              <a:lnSpc>
                <a:spcPct val="99100"/>
              </a:lnSpc>
              <a:spcBef>
                <a:spcPts val="15"/>
              </a:spcBef>
            </a:pPr>
            <a:r>
              <a:rPr dirty="0" sz="1600" spc="-5">
                <a:solidFill>
                  <a:srgbClr val="943735"/>
                </a:solidFill>
                <a:latin typeface="Times New Roman"/>
                <a:cs typeface="Times New Roman"/>
              </a:rPr>
              <a:t>с дальнейшими </a:t>
            </a:r>
            <a:r>
              <a:rPr dirty="0" sz="160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943735"/>
                </a:solidFill>
                <a:latin typeface="Times New Roman"/>
                <a:cs typeface="Times New Roman"/>
              </a:rPr>
              <a:t>неоднократными их </a:t>
            </a:r>
            <a:r>
              <a:rPr dirty="0" sz="1600" spc="-38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943735"/>
                </a:solidFill>
                <a:latin typeface="Times New Roman"/>
                <a:cs typeface="Times New Roman"/>
              </a:rPr>
              <a:t>просмотрами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533644" y="1949195"/>
            <a:ext cx="2455545" cy="4293235"/>
            <a:chOff x="5533644" y="1949195"/>
            <a:chExt cx="2455545" cy="4293235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49695" y="1949195"/>
              <a:ext cx="2039111" cy="200863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97320" y="1977008"/>
              <a:ext cx="1944243" cy="191363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997320" y="1977008"/>
              <a:ext cx="1944370" cy="1913889"/>
            </a:xfrm>
            <a:custGeom>
              <a:avLst/>
              <a:gdLst/>
              <a:ahLst/>
              <a:cxnLst/>
              <a:rect l="l" t="t" r="r" b="b"/>
              <a:pathLst>
                <a:path w="1944370" h="1913889">
                  <a:moveTo>
                    <a:pt x="0" y="956817"/>
                  </a:moveTo>
                  <a:lnTo>
                    <a:pt x="1189" y="909062"/>
                  </a:lnTo>
                  <a:lnTo>
                    <a:pt x="4721" y="861912"/>
                  </a:lnTo>
                  <a:lnTo>
                    <a:pt x="10540" y="815423"/>
                  </a:lnTo>
                  <a:lnTo>
                    <a:pt x="18589" y="769651"/>
                  </a:lnTo>
                  <a:lnTo>
                    <a:pt x="28813" y="724649"/>
                  </a:lnTo>
                  <a:lnTo>
                    <a:pt x="41157" y="680472"/>
                  </a:lnTo>
                  <a:lnTo>
                    <a:pt x="55565" y="637175"/>
                  </a:lnTo>
                  <a:lnTo>
                    <a:pt x="71981" y="594814"/>
                  </a:lnTo>
                  <a:lnTo>
                    <a:pt x="90349" y="553442"/>
                  </a:lnTo>
                  <a:lnTo>
                    <a:pt x="110614" y="513116"/>
                  </a:lnTo>
                  <a:lnTo>
                    <a:pt x="132719" y="473888"/>
                  </a:lnTo>
                  <a:lnTo>
                    <a:pt x="156610" y="435815"/>
                  </a:lnTo>
                  <a:lnTo>
                    <a:pt x="182230" y="398951"/>
                  </a:lnTo>
                  <a:lnTo>
                    <a:pt x="209525" y="363351"/>
                  </a:lnTo>
                  <a:lnTo>
                    <a:pt x="238437" y="329070"/>
                  </a:lnTo>
                  <a:lnTo>
                    <a:pt x="268912" y="296162"/>
                  </a:lnTo>
                  <a:lnTo>
                    <a:pt x="300893" y="264683"/>
                  </a:lnTo>
                  <a:lnTo>
                    <a:pt x="334326" y="234687"/>
                  </a:lnTo>
                  <a:lnTo>
                    <a:pt x="369154" y="206229"/>
                  </a:lnTo>
                  <a:lnTo>
                    <a:pt x="405321" y="179364"/>
                  </a:lnTo>
                  <a:lnTo>
                    <a:pt x="442772" y="154146"/>
                  </a:lnTo>
                  <a:lnTo>
                    <a:pt x="481452" y="130631"/>
                  </a:lnTo>
                  <a:lnTo>
                    <a:pt x="521304" y="108873"/>
                  </a:lnTo>
                  <a:lnTo>
                    <a:pt x="562273" y="88927"/>
                  </a:lnTo>
                  <a:lnTo>
                    <a:pt x="604303" y="70848"/>
                  </a:lnTo>
                  <a:lnTo>
                    <a:pt x="647338" y="54690"/>
                  </a:lnTo>
                  <a:lnTo>
                    <a:pt x="691323" y="40509"/>
                  </a:lnTo>
                  <a:lnTo>
                    <a:pt x="736202" y="28360"/>
                  </a:lnTo>
                  <a:lnTo>
                    <a:pt x="781919" y="18296"/>
                  </a:lnTo>
                  <a:lnTo>
                    <a:pt x="828419" y="10374"/>
                  </a:lnTo>
                  <a:lnTo>
                    <a:pt x="875646" y="4647"/>
                  </a:lnTo>
                  <a:lnTo>
                    <a:pt x="923544" y="1170"/>
                  </a:lnTo>
                  <a:lnTo>
                    <a:pt x="972057" y="0"/>
                  </a:lnTo>
                  <a:lnTo>
                    <a:pt x="1020582" y="1170"/>
                  </a:lnTo>
                  <a:lnTo>
                    <a:pt x="1068491" y="4647"/>
                  </a:lnTo>
                  <a:lnTo>
                    <a:pt x="1115727" y="10374"/>
                  </a:lnTo>
                  <a:lnTo>
                    <a:pt x="1162236" y="18296"/>
                  </a:lnTo>
                  <a:lnTo>
                    <a:pt x="1207962" y="28360"/>
                  </a:lnTo>
                  <a:lnTo>
                    <a:pt x="1252849" y="40509"/>
                  </a:lnTo>
                  <a:lnTo>
                    <a:pt x="1296842" y="54690"/>
                  </a:lnTo>
                  <a:lnTo>
                    <a:pt x="1339884" y="70848"/>
                  </a:lnTo>
                  <a:lnTo>
                    <a:pt x="1381920" y="88927"/>
                  </a:lnTo>
                  <a:lnTo>
                    <a:pt x="1422895" y="108873"/>
                  </a:lnTo>
                  <a:lnTo>
                    <a:pt x="1462753" y="130631"/>
                  </a:lnTo>
                  <a:lnTo>
                    <a:pt x="1501437" y="154146"/>
                  </a:lnTo>
                  <a:lnTo>
                    <a:pt x="1538893" y="179364"/>
                  </a:lnTo>
                  <a:lnTo>
                    <a:pt x="1575064" y="206229"/>
                  </a:lnTo>
                  <a:lnTo>
                    <a:pt x="1609896" y="234687"/>
                  </a:lnTo>
                  <a:lnTo>
                    <a:pt x="1643331" y="264683"/>
                  </a:lnTo>
                  <a:lnTo>
                    <a:pt x="1675316" y="296162"/>
                  </a:lnTo>
                  <a:lnTo>
                    <a:pt x="1705793" y="329070"/>
                  </a:lnTo>
                  <a:lnTo>
                    <a:pt x="1734708" y="363351"/>
                  </a:lnTo>
                  <a:lnTo>
                    <a:pt x="1762004" y="398951"/>
                  </a:lnTo>
                  <a:lnTo>
                    <a:pt x="1787626" y="435815"/>
                  </a:lnTo>
                  <a:lnTo>
                    <a:pt x="1811518" y="473888"/>
                  </a:lnTo>
                  <a:lnTo>
                    <a:pt x="1833625" y="513116"/>
                  </a:lnTo>
                  <a:lnTo>
                    <a:pt x="1853891" y="553442"/>
                  </a:lnTo>
                  <a:lnTo>
                    <a:pt x="1872259" y="594814"/>
                  </a:lnTo>
                  <a:lnTo>
                    <a:pt x="1888676" y="637175"/>
                  </a:lnTo>
                  <a:lnTo>
                    <a:pt x="1903084" y="680472"/>
                  </a:lnTo>
                  <a:lnTo>
                    <a:pt x="1915428" y="724649"/>
                  </a:lnTo>
                  <a:lnTo>
                    <a:pt x="1925653" y="769651"/>
                  </a:lnTo>
                  <a:lnTo>
                    <a:pt x="1933702" y="815423"/>
                  </a:lnTo>
                  <a:lnTo>
                    <a:pt x="1939521" y="861912"/>
                  </a:lnTo>
                  <a:lnTo>
                    <a:pt x="1943053" y="909062"/>
                  </a:lnTo>
                  <a:lnTo>
                    <a:pt x="1944243" y="956817"/>
                  </a:lnTo>
                  <a:lnTo>
                    <a:pt x="1943053" y="1004573"/>
                  </a:lnTo>
                  <a:lnTo>
                    <a:pt x="1939521" y="1051723"/>
                  </a:lnTo>
                  <a:lnTo>
                    <a:pt x="1933702" y="1098212"/>
                  </a:lnTo>
                  <a:lnTo>
                    <a:pt x="1925653" y="1143984"/>
                  </a:lnTo>
                  <a:lnTo>
                    <a:pt x="1915428" y="1188986"/>
                  </a:lnTo>
                  <a:lnTo>
                    <a:pt x="1903084" y="1233163"/>
                  </a:lnTo>
                  <a:lnTo>
                    <a:pt x="1888676" y="1276460"/>
                  </a:lnTo>
                  <a:lnTo>
                    <a:pt x="1872259" y="1318821"/>
                  </a:lnTo>
                  <a:lnTo>
                    <a:pt x="1853891" y="1360193"/>
                  </a:lnTo>
                  <a:lnTo>
                    <a:pt x="1833625" y="1400519"/>
                  </a:lnTo>
                  <a:lnTo>
                    <a:pt x="1811518" y="1439747"/>
                  </a:lnTo>
                  <a:lnTo>
                    <a:pt x="1787626" y="1477820"/>
                  </a:lnTo>
                  <a:lnTo>
                    <a:pt x="1762004" y="1514684"/>
                  </a:lnTo>
                  <a:lnTo>
                    <a:pt x="1734708" y="1550284"/>
                  </a:lnTo>
                  <a:lnTo>
                    <a:pt x="1705793" y="1584565"/>
                  </a:lnTo>
                  <a:lnTo>
                    <a:pt x="1675316" y="1617473"/>
                  </a:lnTo>
                  <a:lnTo>
                    <a:pt x="1643331" y="1648952"/>
                  </a:lnTo>
                  <a:lnTo>
                    <a:pt x="1609896" y="1678948"/>
                  </a:lnTo>
                  <a:lnTo>
                    <a:pt x="1575064" y="1707406"/>
                  </a:lnTo>
                  <a:lnTo>
                    <a:pt x="1538893" y="1734271"/>
                  </a:lnTo>
                  <a:lnTo>
                    <a:pt x="1501437" y="1759489"/>
                  </a:lnTo>
                  <a:lnTo>
                    <a:pt x="1462753" y="1783004"/>
                  </a:lnTo>
                  <a:lnTo>
                    <a:pt x="1422895" y="1804762"/>
                  </a:lnTo>
                  <a:lnTo>
                    <a:pt x="1381920" y="1824708"/>
                  </a:lnTo>
                  <a:lnTo>
                    <a:pt x="1339884" y="1842787"/>
                  </a:lnTo>
                  <a:lnTo>
                    <a:pt x="1296842" y="1858945"/>
                  </a:lnTo>
                  <a:lnTo>
                    <a:pt x="1252849" y="1873126"/>
                  </a:lnTo>
                  <a:lnTo>
                    <a:pt x="1207962" y="1885275"/>
                  </a:lnTo>
                  <a:lnTo>
                    <a:pt x="1162236" y="1895339"/>
                  </a:lnTo>
                  <a:lnTo>
                    <a:pt x="1115727" y="1903261"/>
                  </a:lnTo>
                  <a:lnTo>
                    <a:pt x="1068491" y="1908988"/>
                  </a:lnTo>
                  <a:lnTo>
                    <a:pt x="1020582" y="1912465"/>
                  </a:lnTo>
                  <a:lnTo>
                    <a:pt x="972057" y="1913635"/>
                  </a:lnTo>
                  <a:lnTo>
                    <a:pt x="923544" y="1912465"/>
                  </a:lnTo>
                  <a:lnTo>
                    <a:pt x="875646" y="1908988"/>
                  </a:lnTo>
                  <a:lnTo>
                    <a:pt x="828419" y="1903261"/>
                  </a:lnTo>
                  <a:lnTo>
                    <a:pt x="781919" y="1895339"/>
                  </a:lnTo>
                  <a:lnTo>
                    <a:pt x="736202" y="1885275"/>
                  </a:lnTo>
                  <a:lnTo>
                    <a:pt x="691323" y="1873126"/>
                  </a:lnTo>
                  <a:lnTo>
                    <a:pt x="647338" y="1858945"/>
                  </a:lnTo>
                  <a:lnTo>
                    <a:pt x="604303" y="1842787"/>
                  </a:lnTo>
                  <a:lnTo>
                    <a:pt x="562273" y="1824708"/>
                  </a:lnTo>
                  <a:lnTo>
                    <a:pt x="521304" y="1804762"/>
                  </a:lnTo>
                  <a:lnTo>
                    <a:pt x="481452" y="1783004"/>
                  </a:lnTo>
                  <a:lnTo>
                    <a:pt x="442772" y="1759489"/>
                  </a:lnTo>
                  <a:lnTo>
                    <a:pt x="405321" y="1734271"/>
                  </a:lnTo>
                  <a:lnTo>
                    <a:pt x="369154" y="1707406"/>
                  </a:lnTo>
                  <a:lnTo>
                    <a:pt x="334326" y="1678948"/>
                  </a:lnTo>
                  <a:lnTo>
                    <a:pt x="300893" y="1648952"/>
                  </a:lnTo>
                  <a:lnTo>
                    <a:pt x="268912" y="1617473"/>
                  </a:lnTo>
                  <a:lnTo>
                    <a:pt x="238437" y="1584565"/>
                  </a:lnTo>
                  <a:lnTo>
                    <a:pt x="209525" y="1550284"/>
                  </a:lnTo>
                  <a:lnTo>
                    <a:pt x="182230" y="1514684"/>
                  </a:lnTo>
                  <a:lnTo>
                    <a:pt x="156610" y="1477820"/>
                  </a:lnTo>
                  <a:lnTo>
                    <a:pt x="132719" y="1439747"/>
                  </a:lnTo>
                  <a:lnTo>
                    <a:pt x="110614" y="1400519"/>
                  </a:lnTo>
                  <a:lnTo>
                    <a:pt x="90349" y="1360193"/>
                  </a:lnTo>
                  <a:lnTo>
                    <a:pt x="71981" y="1318821"/>
                  </a:lnTo>
                  <a:lnTo>
                    <a:pt x="55565" y="1276460"/>
                  </a:lnTo>
                  <a:lnTo>
                    <a:pt x="41157" y="1233163"/>
                  </a:lnTo>
                  <a:lnTo>
                    <a:pt x="28813" y="1188986"/>
                  </a:lnTo>
                  <a:lnTo>
                    <a:pt x="18589" y="1143984"/>
                  </a:lnTo>
                  <a:lnTo>
                    <a:pt x="10540" y="1098212"/>
                  </a:lnTo>
                  <a:lnTo>
                    <a:pt x="4721" y="1051723"/>
                  </a:lnTo>
                  <a:lnTo>
                    <a:pt x="1189" y="1004573"/>
                  </a:lnTo>
                  <a:lnTo>
                    <a:pt x="0" y="956817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33644" y="4408931"/>
              <a:ext cx="2264663" cy="18333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81142" y="4437125"/>
              <a:ext cx="2169287" cy="173702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581142" y="4437125"/>
              <a:ext cx="2169795" cy="1737360"/>
            </a:xfrm>
            <a:custGeom>
              <a:avLst/>
              <a:gdLst/>
              <a:ahLst/>
              <a:cxnLst/>
              <a:rect l="l" t="t" r="r" b="b"/>
              <a:pathLst>
                <a:path w="2169795" h="1737360">
                  <a:moveTo>
                    <a:pt x="0" y="868553"/>
                  </a:moveTo>
                  <a:lnTo>
                    <a:pt x="1327" y="825204"/>
                  </a:lnTo>
                  <a:lnTo>
                    <a:pt x="5268" y="782405"/>
                  </a:lnTo>
                  <a:lnTo>
                    <a:pt x="11761" y="740206"/>
                  </a:lnTo>
                  <a:lnTo>
                    <a:pt x="20743" y="698657"/>
                  </a:lnTo>
                  <a:lnTo>
                    <a:pt x="32152" y="657807"/>
                  </a:lnTo>
                  <a:lnTo>
                    <a:pt x="45926" y="617706"/>
                  </a:lnTo>
                  <a:lnTo>
                    <a:pt x="62002" y="578405"/>
                  </a:lnTo>
                  <a:lnTo>
                    <a:pt x="80320" y="539951"/>
                  </a:lnTo>
                  <a:lnTo>
                    <a:pt x="100816" y="502397"/>
                  </a:lnTo>
                  <a:lnTo>
                    <a:pt x="123429" y="465790"/>
                  </a:lnTo>
                  <a:lnTo>
                    <a:pt x="148096" y="430181"/>
                  </a:lnTo>
                  <a:lnTo>
                    <a:pt x="174755" y="395621"/>
                  </a:lnTo>
                  <a:lnTo>
                    <a:pt x="203343" y="362157"/>
                  </a:lnTo>
                  <a:lnTo>
                    <a:pt x="233800" y="329841"/>
                  </a:lnTo>
                  <a:lnTo>
                    <a:pt x="266063" y="298722"/>
                  </a:lnTo>
                  <a:lnTo>
                    <a:pt x="300069" y="268849"/>
                  </a:lnTo>
                  <a:lnTo>
                    <a:pt x="335756" y="240274"/>
                  </a:lnTo>
                  <a:lnTo>
                    <a:pt x="373062" y="213044"/>
                  </a:lnTo>
                  <a:lnTo>
                    <a:pt x="411926" y="187211"/>
                  </a:lnTo>
                  <a:lnTo>
                    <a:pt x="452284" y="162823"/>
                  </a:lnTo>
                  <a:lnTo>
                    <a:pt x="494076" y="139931"/>
                  </a:lnTo>
                  <a:lnTo>
                    <a:pt x="537238" y="118585"/>
                  </a:lnTo>
                  <a:lnTo>
                    <a:pt x="581708" y="98833"/>
                  </a:lnTo>
                  <a:lnTo>
                    <a:pt x="627425" y="80727"/>
                  </a:lnTo>
                  <a:lnTo>
                    <a:pt x="674326" y="64315"/>
                  </a:lnTo>
                  <a:lnTo>
                    <a:pt x="722349" y="49647"/>
                  </a:lnTo>
                  <a:lnTo>
                    <a:pt x="771432" y="36774"/>
                  </a:lnTo>
                  <a:lnTo>
                    <a:pt x="821512" y="25745"/>
                  </a:lnTo>
                  <a:lnTo>
                    <a:pt x="872529" y="16609"/>
                  </a:lnTo>
                  <a:lnTo>
                    <a:pt x="924418" y="9417"/>
                  </a:lnTo>
                  <a:lnTo>
                    <a:pt x="977119" y="4218"/>
                  </a:lnTo>
                  <a:lnTo>
                    <a:pt x="1030569" y="1062"/>
                  </a:lnTo>
                  <a:lnTo>
                    <a:pt x="1084707" y="0"/>
                  </a:lnTo>
                  <a:lnTo>
                    <a:pt x="1138832" y="1062"/>
                  </a:lnTo>
                  <a:lnTo>
                    <a:pt x="1192272" y="4218"/>
                  </a:lnTo>
                  <a:lnTo>
                    <a:pt x="1244963" y="9417"/>
                  </a:lnTo>
                  <a:lnTo>
                    <a:pt x="1296844" y="16609"/>
                  </a:lnTo>
                  <a:lnTo>
                    <a:pt x="1347851" y="25745"/>
                  </a:lnTo>
                  <a:lnTo>
                    <a:pt x="1397924" y="36774"/>
                  </a:lnTo>
                  <a:lnTo>
                    <a:pt x="1446999" y="49647"/>
                  </a:lnTo>
                  <a:lnTo>
                    <a:pt x="1495015" y="64315"/>
                  </a:lnTo>
                  <a:lnTo>
                    <a:pt x="1541910" y="80727"/>
                  </a:lnTo>
                  <a:lnTo>
                    <a:pt x="1587621" y="98833"/>
                  </a:lnTo>
                  <a:lnTo>
                    <a:pt x="1632086" y="118585"/>
                  </a:lnTo>
                  <a:lnTo>
                    <a:pt x="1675243" y="139931"/>
                  </a:lnTo>
                  <a:lnTo>
                    <a:pt x="1717030" y="162823"/>
                  </a:lnTo>
                  <a:lnTo>
                    <a:pt x="1757384" y="187211"/>
                  </a:lnTo>
                  <a:lnTo>
                    <a:pt x="1796244" y="213044"/>
                  </a:lnTo>
                  <a:lnTo>
                    <a:pt x="1833548" y="240274"/>
                  </a:lnTo>
                  <a:lnTo>
                    <a:pt x="1869232" y="268849"/>
                  </a:lnTo>
                  <a:lnTo>
                    <a:pt x="1903235" y="298722"/>
                  </a:lnTo>
                  <a:lnTo>
                    <a:pt x="1935496" y="329841"/>
                  </a:lnTo>
                  <a:lnTo>
                    <a:pt x="1965950" y="362157"/>
                  </a:lnTo>
                  <a:lnTo>
                    <a:pt x="1994538" y="395621"/>
                  </a:lnTo>
                  <a:lnTo>
                    <a:pt x="2021195" y="430181"/>
                  </a:lnTo>
                  <a:lnTo>
                    <a:pt x="2045861" y="465790"/>
                  </a:lnTo>
                  <a:lnTo>
                    <a:pt x="2068472" y="502397"/>
                  </a:lnTo>
                  <a:lnTo>
                    <a:pt x="2088968" y="539951"/>
                  </a:lnTo>
                  <a:lnTo>
                    <a:pt x="2107285" y="578405"/>
                  </a:lnTo>
                  <a:lnTo>
                    <a:pt x="2123361" y="617706"/>
                  </a:lnTo>
                  <a:lnTo>
                    <a:pt x="2137135" y="657807"/>
                  </a:lnTo>
                  <a:lnTo>
                    <a:pt x="2148544" y="698657"/>
                  </a:lnTo>
                  <a:lnTo>
                    <a:pt x="2157525" y="740206"/>
                  </a:lnTo>
                  <a:lnTo>
                    <a:pt x="2164018" y="782405"/>
                  </a:lnTo>
                  <a:lnTo>
                    <a:pt x="2167959" y="825204"/>
                  </a:lnTo>
                  <a:lnTo>
                    <a:pt x="2169287" y="868553"/>
                  </a:lnTo>
                  <a:lnTo>
                    <a:pt x="2167959" y="911897"/>
                  </a:lnTo>
                  <a:lnTo>
                    <a:pt x="2164018" y="954691"/>
                  </a:lnTo>
                  <a:lnTo>
                    <a:pt x="2157525" y="996886"/>
                  </a:lnTo>
                  <a:lnTo>
                    <a:pt x="2148544" y="1038431"/>
                  </a:lnTo>
                  <a:lnTo>
                    <a:pt x="2137135" y="1079277"/>
                  </a:lnTo>
                  <a:lnTo>
                    <a:pt x="2123361" y="1119373"/>
                  </a:lnTo>
                  <a:lnTo>
                    <a:pt x="2107285" y="1158672"/>
                  </a:lnTo>
                  <a:lnTo>
                    <a:pt x="2088968" y="1197121"/>
                  </a:lnTo>
                  <a:lnTo>
                    <a:pt x="2068472" y="1234672"/>
                  </a:lnTo>
                  <a:lnTo>
                    <a:pt x="2045861" y="1271276"/>
                  </a:lnTo>
                  <a:lnTo>
                    <a:pt x="2021195" y="1306881"/>
                  </a:lnTo>
                  <a:lnTo>
                    <a:pt x="1994538" y="1341439"/>
                  </a:lnTo>
                  <a:lnTo>
                    <a:pt x="1965950" y="1374900"/>
                  </a:lnTo>
                  <a:lnTo>
                    <a:pt x="1935496" y="1407213"/>
                  </a:lnTo>
                  <a:lnTo>
                    <a:pt x="1903235" y="1438330"/>
                  </a:lnTo>
                  <a:lnTo>
                    <a:pt x="1869232" y="1468200"/>
                  </a:lnTo>
                  <a:lnTo>
                    <a:pt x="1833548" y="1496773"/>
                  </a:lnTo>
                  <a:lnTo>
                    <a:pt x="1796244" y="1524000"/>
                  </a:lnTo>
                  <a:lnTo>
                    <a:pt x="1757384" y="1549832"/>
                  </a:lnTo>
                  <a:lnTo>
                    <a:pt x="1717030" y="1574217"/>
                  </a:lnTo>
                  <a:lnTo>
                    <a:pt x="1675243" y="1597108"/>
                  </a:lnTo>
                  <a:lnTo>
                    <a:pt x="1632086" y="1618453"/>
                  </a:lnTo>
                  <a:lnTo>
                    <a:pt x="1587621" y="1638203"/>
                  </a:lnTo>
                  <a:lnTo>
                    <a:pt x="1541910" y="1656308"/>
                  </a:lnTo>
                  <a:lnTo>
                    <a:pt x="1495015" y="1672719"/>
                  </a:lnTo>
                  <a:lnTo>
                    <a:pt x="1446999" y="1687385"/>
                  </a:lnTo>
                  <a:lnTo>
                    <a:pt x="1397924" y="1700257"/>
                  </a:lnTo>
                  <a:lnTo>
                    <a:pt x="1347851" y="1711286"/>
                  </a:lnTo>
                  <a:lnTo>
                    <a:pt x="1296844" y="1720421"/>
                  </a:lnTo>
                  <a:lnTo>
                    <a:pt x="1244963" y="1727612"/>
                  </a:lnTo>
                  <a:lnTo>
                    <a:pt x="1192272" y="1732811"/>
                  </a:lnTo>
                  <a:lnTo>
                    <a:pt x="1138832" y="1735966"/>
                  </a:lnTo>
                  <a:lnTo>
                    <a:pt x="1084707" y="1737029"/>
                  </a:lnTo>
                  <a:lnTo>
                    <a:pt x="1030569" y="1735966"/>
                  </a:lnTo>
                  <a:lnTo>
                    <a:pt x="977119" y="1732811"/>
                  </a:lnTo>
                  <a:lnTo>
                    <a:pt x="924418" y="1727612"/>
                  </a:lnTo>
                  <a:lnTo>
                    <a:pt x="872529" y="1720421"/>
                  </a:lnTo>
                  <a:lnTo>
                    <a:pt x="821512" y="1711286"/>
                  </a:lnTo>
                  <a:lnTo>
                    <a:pt x="771432" y="1700257"/>
                  </a:lnTo>
                  <a:lnTo>
                    <a:pt x="722349" y="1687385"/>
                  </a:lnTo>
                  <a:lnTo>
                    <a:pt x="674326" y="1672719"/>
                  </a:lnTo>
                  <a:lnTo>
                    <a:pt x="627425" y="1656308"/>
                  </a:lnTo>
                  <a:lnTo>
                    <a:pt x="581708" y="1638203"/>
                  </a:lnTo>
                  <a:lnTo>
                    <a:pt x="537238" y="1618453"/>
                  </a:lnTo>
                  <a:lnTo>
                    <a:pt x="494076" y="1597108"/>
                  </a:lnTo>
                  <a:lnTo>
                    <a:pt x="452284" y="1574217"/>
                  </a:lnTo>
                  <a:lnTo>
                    <a:pt x="411926" y="1549832"/>
                  </a:lnTo>
                  <a:lnTo>
                    <a:pt x="373062" y="1524000"/>
                  </a:lnTo>
                  <a:lnTo>
                    <a:pt x="335756" y="1496773"/>
                  </a:lnTo>
                  <a:lnTo>
                    <a:pt x="300069" y="1468200"/>
                  </a:lnTo>
                  <a:lnTo>
                    <a:pt x="266063" y="1438330"/>
                  </a:lnTo>
                  <a:lnTo>
                    <a:pt x="233800" y="1407213"/>
                  </a:lnTo>
                  <a:lnTo>
                    <a:pt x="203343" y="1374900"/>
                  </a:lnTo>
                  <a:lnTo>
                    <a:pt x="174755" y="1341439"/>
                  </a:lnTo>
                  <a:lnTo>
                    <a:pt x="148096" y="1306881"/>
                  </a:lnTo>
                  <a:lnTo>
                    <a:pt x="123429" y="1271276"/>
                  </a:lnTo>
                  <a:lnTo>
                    <a:pt x="100816" y="1234672"/>
                  </a:lnTo>
                  <a:lnTo>
                    <a:pt x="80320" y="1197121"/>
                  </a:lnTo>
                  <a:lnTo>
                    <a:pt x="62002" y="1158672"/>
                  </a:lnTo>
                  <a:lnTo>
                    <a:pt x="45926" y="1119373"/>
                  </a:lnTo>
                  <a:lnTo>
                    <a:pt x="32152" y="1079277"/>
                  </a:lnTo>
                  <a:lnTo>
                    <a:pt x="20743" y="1038431"/>
                  </a:lnTo>
                  <a:lnTo>
                    <a:pt x="11761" y="996886"/>
                  </a:lnTo>
                  <a:lnTo>
                    <a:pt x="5268" y="954691"/>
                  </a:lnTo>
                  <a:lnTo>
                    <a:pt x="1327" y="911897"/>
                  </a:lnTo>
                  <a:lnTo>
                    <a:pt x="0" y="868553"/>
                  </a:lnTo>
                  <a:close/>
                </a:path>
              </a:pathLst>
            </a:custGeom>
            <a:ln w="9524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396354" y="2300986"/>
            <a:ext cx="1267460" cy="996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2</a:t>
            </a:r>
            <a:r>
              <a:rPr dirty="0" sz="1600" spc="-7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театральных </a:t>
            </a:r>
            <a:r>
              <a:rPr dirty="0" sz="1600" spc="-38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труппы</a:t>
            </a:r>
            <a:endParaRPr sz="1600">
              <a:latin typeface="Times New Roman"/>
              <a:cs typeface="Times New Roman"/>
            </a:endParaRPr>
          </a:p>
          <a:p>
            <a:pPr algn="ctr" marL="126364" marR="67945">
              <a:lnSpc>
                <a:spcPts val="1880"/>
              </a:lnSpc>
              <a:spcBef>
                <a:spcPts val="100"/>
              </a:spcBef>
            </a:pP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по</a:t>
            </a:r>
            <a:r>
              <a:rPr dirty="0" sz="1600" spc="-3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15</a:t>
            </a:r>
            <a:r>
              <a:rPr dirty="0" sz="1600" spc="-4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детей- </a:t>
            </a:r>
            <a:r>
              <a:rPr dirty="0" sz="1600" spc="-38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актеров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75705" y="4852542"/>
            <a:ext cx="1858645" cy="50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">
              <a:lnSpc>
                <a:spcPts val="1900"/>
              </a:lnSpc>
              <a:spcBef>
                <a:spcPts val="95"/>
              </a:spcBef>
            </a:pP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300</a:t>
            </a:r>
            <a:r>
              <a:rPr dirty="0" sz="16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человек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900"/>
              </a:lnSpc>
            </a:pP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посмотрят</a:t>
            </a:r>
            <a:r>
              <a:rPr dirty="0" sz="16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спектакли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18930" y="3350805"/>
            <a:ext cx="7472045" cy="3276600"/>
            <a:chOff x="118930" y="3350805"/>
            <a:chExt cx="7472045" cy="3276600"/>
          </a:xfrm>
        </p:grpSpPr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54834" y="6099022"/>
              <a:ext cx="520814" cy="52081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86498" y="3350805"/>
              <a:ext cx="432142" cy="4321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51524" y="5389029"/>
              <a:ext cx="653935" cy="65393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29353" y="4188396"/>
              <a:ext cx="497903" cy="49790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1732" y="5900927"/>
              <a:ext cx="243840" cy="24079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8734" y="5928143"/>
              <a:ext cx="150063" cy="14563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3972" y="5923381"/>
              <a:ext cx="159588" cy="15515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11313" y="3941673"/>
              <a:ext cx="336664" cy="29898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95953" y="4790300"/>
              <a:ext cx="343649" cy="30519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76116" y="4921414"/>
              <a:ext cx="242074" cy="21497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97761" y="4862385"/>
              <a:ext cx="219875" cy="19526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57198" y="5114124"/>
              <a:ext cx="329946" cy="29302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33322" y="4972240"/>
              <a:ext cx="219875" cy="19526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7572" y="5217959"/>
              <a:ext cx="439737" cy="39052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6027" y="5808522"/>
              <a:ext cx="219875" cy="19526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2566" y="5698743"/>
              <a:ext cx="213461" cy="18957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9411" y="5968872"/>
              <a:ext cx="219875" cy="19526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30072" y="6236868"/>
              <a:ext cx="439737" cy="39052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1505" y="5961163"/>
              <a:ext cx="310451" cy="27570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2054" y="5537618"/>
              <a:ext cx="439737" cy="39052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8930" y="6164160"/>
              <a:ext cx="439737" cy="39052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56280" y="4563744"/>
              <a:ext cx="439737" cy="39052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02128" y="3565651"/>
              <a:ext cx="439737" cy="39052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73172" y="3958958"/>
              <a:ext cx="302183" cy="26836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65322" y="4188396"/>
              <a:ext cx="219875" cy="19526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65322" y="4383988"/>
              <a:ext cx="345262" cy="30662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525649" y="4197476"/>
              <a:ext cx="439737" cy="39052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15256" y="5800610"/>
              <a:ext cx="294576" cy="26160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65218" y="5519216"/>
              <a:ext cx="302844" cy="26896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27093" y="5698743"/>
              <a:ext cx="288163" cy="25591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76801" y="5217959"/>
              <a:ext cx="439737" cy="39052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764407" y="5087467"/>
              <a:ext cx="245706" cy="21821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17518" y="4972811"/>
              <a:ext cx="439737" cy="39052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721222" y="3885209"/>
              <a:ext cx="190601" cy="16926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911850" y="3885183"/>
              <a:ext cx="439737" cy="39052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87009" y="5144198"/>
              <a:ext cx="219862" cy="19526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67985" y="4953812"/>
              <a:ext cx="318985" cy="28328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62576" y="5213934"/>
              <a:ext cx="439737" cy="39052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863207" y="4111878"/>
              <a:ext cx="439737" cy="39052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83020" y="4285970"/>
              <a:ext cx="269887" cy="23967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85308" y="4367910"/>
              <a:ext cx="439737" cy="39052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81980" y="4099064"/>
              <a:ext cx="234226" cy="20801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65848" y="3909123"/>
              <a:ext cx="358152" cy="31807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65164" y="4006849"/>
              <a:ext cx="439737" cy="39052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84465" y="4300994"/>
              <a:ext cx="306438" cy="27214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07483" y="5613260"/>
              <a:ext cx="439737" cy="3905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45934"/>
            <a:chOff x="0" y="0"/>
            <a:chExt cx="9144000" cy="6845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453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5939" y="798576"/>
              <a:ext cx="6102096" cy="4328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1735" y="789431"/>
              <a:ext cx="3843527" cy="5120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819" y="825652"/>
              <a:ext cx="6007354" cy="33855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853819" y="825652"/>
            <a:ext cx="6007735" cy="339090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wrap="square" lIns="0" tIns="36195" rIns="0" bIns="0" rtlCol="0" vert="horz">
            <a:spAutoFit/>
          </a:bodyPr>
          <a:lstStyle/>
          <a:p>
            <a:pPr algn="ctr" marL="448945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403052"/>
                </a:solidFill>
                <a:latin typeface="Comic Sans MS"/>
                <a:cs typeface="Comic Sans MS"/>
              </a:rPr>
              <a:t>Для</a:t>
            </a:r>
            <a:r>
              <a:rPr dirty="0" sz="1600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Comic Sans MS"/>
                <a:cs typeface="Comic Sans MS"/>
              </a:rPr>
              <a:t>создания</a:t>
            </a:r>
            <a:r>
              <a:rPr dirty="0" sz="1600" spc="45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Comic Sans MS"/>
                <a:cs typeface="Comic Sans MS"/>
              </a:rPr>
              <a:t>театра</a:t>
            </a:r>
            <a:r>
              <a:rPr dirty="0" sz="1600" spc="-15">
                <a:solidFill>
                  <a:srgbClr val="403052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Comic Sans MS"/>
                <a:cs typeface="Comic Sans MS"/>
              </a:rPr>
              <a:t>необходимы</a:t>
            </a:r>
            <a:r>
              <a:rPr dirty="0" sz="1600" spc="-5">
                <a:latin typeface="Comic Sans MS"/>
                <a:cs typeface="Comic Sans MS"/>
              </a:rPr>
              <a:t>: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37477" y="3832250"/>
            <a:ext cx="1108075" cy="339090"/>
          </a:xfrm>
          <a:prstGeom prst="rect">
            <a:avLst/>
          </a:prstGeom>
          <a:solidFill>
            <a:srgbClr val="FFFFFF"/>
          </a:solidFill>
          <a:ln w="25400">
            <a:solidFill>
              <a:srgbClr val="9BBA58"/>
            </a:solidFill>
          </a:ln>
        </p:spPr>
        <p:txBody>
          <a:bodyPr wrap="square" lIns="0" tIns="3683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622422"/>
                </a:solidFill>
                <a:latin typeface="Comic Sans MS"/>
                <a:cs typeface="Comic Sans MS"/>
              </a:rPr>
              <a:t>костюмы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9429" y="2195982"/>
            <a:ext cx="1060450" cy="339090"/>
          </a:xfrm>
          <a:prstGeom prst="rect">
            <a:avLst/>
          </a:prstGeom>
          <a:solidFill>
            <a:srgbClr val="FFFFFF"/>
          </a:solidFill>
          <a:ln w="25400">
            <a:solidFill>
              <a:srgbClr val="4AACC5"/>
            </a:solidFill>
          </a:ln>
        </p:spPr>
        <p:txBody>
          <a:bodyPr wrap="square" lIns="0" tIns="3683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реквизит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89303" y="2593873"/>
            <a:ext cx="1245870" cy="339090"/>
          </a:xfrm>
          <a:prstGeom prst="rect">
            <a:avLst/>
          </a:prstGeom>
          <a:solidFill>
            <a:srgbClr val="FFFFFF"/>
          </a:solidFill>
          <a:ln w="25400">
            <a:solidFill>
              <a:srgbClr val="8063A1"/>
            </a:solidFill>
          </a:ln>
        </p:spPr>
        <p:txBody>
          <a:bodyPr wrap="square" lIns="0" tIns="3619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декорации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8011" y="4803330"/>
            <a:ext cx="1727200" cy="584835"/>
          </a:xfrm>
          <a:prstGeom prst="rect">
            <a:avLst/>
          </a:prstGeom>
          <a:solidFill>
            <a:srgbClr val="FFFFFF"/>
          </a:solidFill>
          <a:ln w="25400">
            <a:solidFill>
              <a:srgbClr val="C0504D"/>
            </a:solidFill>
          </a:ln>
        </p:spPr>
        <p:txBody>
          <a:bodyPr wrap="square" lIns="0" tIns="36830" rIns="0" bIns="0" rtlCol="0" vert="horz">
            <a:spAutoFit/>
          </a:bodyPr>
          <a:lstStyle/>
          <a:p>
            <a:pPr marL="477520" marR="146050" indent="-321945">
              <a:lnSpc>
                <a:spcPct val="100000"/>
              </a:lnSpc>
              <a:spcBef>
                <a:spcPts val="290"/>
              </a:spcBef>
            </a:pPr>
            <a:r>
              <a:rPr dirty="0" sz="1600" spc="-15">
                <a:solidFill>
                  <a:srgbClr val="622422"/>
                </a:solidFill>
                <a:latin typeface="Comic Sans MS"/>
                <a:cs typeface="Comic Sans MS"/>
              </a:rPr>
              <a:t>к</a:t>
            </a: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омпьютер</a:t>
            </a:r>
            <a:r>
              <a:rPr dirty="0" sz="1600" spc="-15">
                <a:solidFill>
                  <a:srgbClr val="622422"/>
                </a:solidFill>
                <a:latin typeface="Comic Sans MS"/>
                <a:cs typeface="Comic Sans MS"/>
              </a:rPr>
              <a:t>н</a:t>
            </a: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ая  </a:t>
            </a: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техника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16070" y="5399785"/>
            <a:ext cx="1901825" cy="584835"/>
          </a:xfrm>
          <a:prstGeom prst="rect">
            <a:avLst/>
          </a:prstGeom>
          <a:solidFill>
            <a:srgbClr val="FFFFFF"/>
          </a:solidFill>
          <a:ln w="25400">
            <a:solidFill>
              <a:srgbClr val="F79546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мультимедийное</a:t>
            </a:r>
            <a:endParaRPr sz="1600">
              <a:latin typeface="Comic Sans MS"/>
              <a:cs typeface="Comic Sans MS"/>
            </a:endParaRPr>
          </a:p>
          <a:p>
            <a:pPr marL="152400">
              <a:lnSpc>
                <a:spcPct val="100000"/>
              </a:lnSpc>
            </a:pPr>
            <a:r>
              <a:rPr dirty="0" sz="1600" spc="-5">
                <a:solidFill>
                  <a:srgbClr val="622422"/>
                </a:solidFill>
                <a:latin typeface="Comic Sans MS"/>
                <a:cs typeface="Comic Sans MS"/>
              </a:rPr>
              <a:t>оборудование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012266" y="574573"/>
            <a:ext cx="7402195" cy="4823460"/>
            <a:chOff x="1012266" y="574573"/>
            <a:chExt cx="7402195" cy="4823460"/>
          </a:xfrm>
        </p:grpSpPr>
        <p:sp>
          <p:nvSpPr>
            <p:cNvPr id="14" name="object 14"/>
            <p:cNvSpPr/>
            <p:nvPr/>
          </p:nvSpPr>
          <p:spPr>
            <a:xfrm>
              <a:off x="2607818" y="1444624"/>
              <a:ext cx="2426970" cy="3744595"/>
            </a:xfrm>
            <a:custGeom>
              <a:avLst/>
              <a:gdLst/>
              <a:ahLst/>
              <a:cxnLst/>
              <a:rect l="l" t="t" r="r" b="b"/>
              <a:pathLst>
                <a:path w="2426970" h="3744595">
                  <a:moveTo>
                    <a:pt x="750824" y="282702"/>
                  </a:moveTo>
                  <a:lnTo>
                    <a:pt x="741680" y="280162"/>
                  </a:lnTo>
                  <a:lnTo>
                    <a:pt x="27559" y="2814320"/>
                  </a:lnTo>
                  <a:lnTo>
                    <a:pt x="9842" y="2745867"/>
                  </a:lnTo>
                  <a:lnTo>
                    <a:pt x="9271" y="2743454"/>
                  </a:lnTo>
                  <a:lnTo>
                    <a:pt x="6604" y="2741930"/>
                  </a:lnTo>
                  <a:lnTo>
                    <a:pt x="4064" y="2742692"/>
                  </a:lnTo>
                  <a:lnTo>
                    <a:pt x="1524" y="2743327"/>
                  </a:lnTo>
                  <a:lnTo>
                    <a:pt x="0" y="2745867"/>
                  </a:lnTo>
                  <a:lnTo>
                    <a:pt x="635" y="2748407"/>
                  </a:lnTo>
                  <a:lnTo>
                    <a:pt x="24892" y="2841752"/>
                  </a:lnTo>
                  <a:lnTo>
                    <a:pt x="32893" y="2834005"/>
                  </a:lnTo>
                  <a:lnTo>
                    <a:pt x="94107" y="2774823"/>
                  </a:lnTo>
                  <a:lnTo>
                    <a:pt x="96012" y="2772918"/>
                  </a:lnTo>
                  <a:lnTo>
                    <a:pt x="96139" y="2769997"/>
                  </a:lnTo>
                  <a:lnTo>
                    <a:pt x="94107" y="2767965"/>
                  </a:lnTo>
                  <a:lnTo>
                    <a:pt x="92456" y="2766187"/>
                  </a:lnTo>
                  <a:lnTo>
                    <a:pt x="89408" y="2766060"/>
                  </a:lnTo>
                  <a:lnTo>
                    <a:pt x="87503" y="2767965"/>
                  </a:lnTo>
                  <a:lnTo>
                    <a:pt x="36804" y="2816936"/>
                  </a:lnTo>
                  <a:lnTo>
                    <a:pt x="750824" y="282702"/>
                  </a:lnTo>
                  <a:close/>
                </a:path>
                <a:path w="2426970" h="3744595">
                  <a:moveTo>
                    <a:pt x="2426716" y="3654044"/>
                  </a:moveTo>
                  <a:lnTo>
                    <a:pt x="2425573" y="3651123"/>
                  </a:lnTo>
                  <a:lnTo>
                    <a:pt x="2423287" y="3650107"/>
                  </a:lnTo>
                  <a:lnTo>
                    <a:pt x="2420874" y="3648964"/>
                  </a:lnTo>
                  <a:lnTo>
                    <a:pt x="2418080" y="3650107"/>
                  </a:lnTo>
                  <a:lnTo>
                    <a:pt x="2416937" y="3652520"/>
                  </a:lnTo>
                  <a:lnTo>
                    <a:pt x="2387917" y="3716972"/>
                  </a:lnTo>
                  <a:lnTo>
                    <a:pt x="1997329" y="0"/>
                  </a:lnTo>
                  <a:lnTo>
                    <a:pt x="1987931" y="1016"/>
                  </a:lnTo>
                  <a:lnTo>
                    <a:pt x="2378506" y="3717925"/>
                  </a:lnTo>
                  <a:lnTo>
                    <a:pt x="2336673" y="3660902"/>
                  </a:lnTo>
                  <a:lnTo>
                    <a:pt x="2335149" y="3658743"/>
                  </a:lnTo>
                  <a:lnTo>
                    <a:pt x="2332228" y="3658362"/>
                  </a:lnTo>
                  <a:lnTo>
                    <a:pt x="2327910" y="3661410"/>
                  </a:lnTo>
                  <a:lnTo>
                    <a:pt x="2327529" y="3664458"/>
                  </a:lnTo>
                  <a:lnTo>
                    <a:pt x="2329053" y="3666490"/>
                  </a:lnTo>
                  <a:lnTo>
                    <a:pt x="2386076" y="3744214"/>
                  </a:lnTo>
                  <a:lnTo>
                    <a:pt x="2390013" y="3735451"/>
                  </a:lnTo>
                  <a:lnTo>
                    <a:pt x="2425573" y="3656457"/>
                  </a:lnTo>
                  <a:lnTo>
                    <a:pt x="2426716" y="3654044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132" y="574573"/>
              <a:ext cx="529564" cy="5295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96237" y="1501901"/>
              <a:ext cx="5553075" cy="1588135"/>
            </a:xfrm>
            <a:custGeom>
              <a:avLst/>
              <a:gdLst/>
              <a:ahLst/>
              <a:cxnLst/>
              <a:rect l="l" t="t" r="r" b="b"/>
              <a:pathLst>
                <a:path w="5553075" h="1588135">
                  <a:moveTo>
                    <a:pt x="866267" y="108585"/>
                  </a:moveTo>
                  <a:lnTo>
                    <a:pt x="860552" y="100965"/>
                  </a:lnTo>
                  <a:lnTo>
                    <a:pt x="18935" y="723163"/>
                  </a:lnTo>
                  <a:lnTo>
                    <a:pt x="46863" y="658368"/>
                  </a:lnTo>
                  <a:lnTo>
                    <a:pt x="47879" y="655955"/>
                  </a:lnTo>
                  <a:lnTo>
                    <a:pt x="46736" y="653161"/>
                  </a:lnTo>
                  <a:lnTo>
                    <a:pt x="44323" y="652018"/>
                  </a:lnTo>
                  <a:lnTo>
                    <a:pt x="41910" y="651002"/>
                  </a:lnTo>
                  <a:lnTo>
                    <a:pt x="39116" y="652145"/>
                  </a:lnTo>
                  <a:lnTo>
                    <a:pt x="38100" y="654558"/>
                  </a:lnTo>
                  <a:lnTo>
                    <a:pt x="0" y="743077"/>
                  </a:lnTo>
                  <a:lnTo>
                    <a:pt x="16344" y="741299"/>
                  </a:lnTo>
                  <a:lnTo>
                    <a:pt x="95758" y="732663"/>
                  </a:lnTo>
                  <a:lnTo>
                    <a:pt x="98425" y="732409"/>
                  </a:lnTo>
                  <a:lnTo>
                    <a:pt x="100330" y="729996"/>
                  </a:lnTo>
                  <a:lnTo>
                    <a:pt x="100076" y="727456"/>
                  </a:lnTo>
                  <a:lnTo>
                    <a:pt x="99695" y="724789"/>
                  </a:lnTo>
                  <a:lnTo>
                    <a:pt x="97409" y="722884"/>
                  </a:lnTo>
                  <a:lnTo>
                    <a:pt x="94742" y="723265"/>
                  </a:lnTo>
                  <a:lnTo>
                    <a:pt x="24472" y="730910"/>
                  </a:lnTo>
                  <a:lnTo>
                    <a:pt x="866267" y="108585"/>
                  </a:lnTo>
                  <a:close/>
                </a:path>
                <a:path w="5553075" h="1588135">
                  <a:moveTo>
                    <a:pt x="4398010" y="1489583"/>
                  </a:moveTo>
                  <a:lnTo>
                    <a:pt x="4396105" y="1487297"/>
                  </a:lnTo>
                  <a:lnTo>
                    <a:pt x="4393565" y="1486916"/>
                  </a:lnTo>
                  <a:lnTo>
                    <a:pt x="4390898" y="1486662"/>
                  </a:lnTo>
                  <a:lnTo>
                    <a:pt x="4388612" y="1488567"/>
                  </a:lnTo>
                  <a:lnTo>
                    <a:pt x="4388231" y="1491234"/>
                  </a:lnTo>
                  <a:lnTo>
                    <a:pt x="4380789" y="1561477"/>
                  </a:lnTo>
                  <a:lnTo>
                    <a:pt x="3719830" y="88138"/>
                  </a:lnTo>
                  <a:lnTo>
                    <a:pt x="3711194" y="92075"/>
                  </a:lnTo>
                  <a:lnTo>
                    <a:pt x="4372114" y="1565325"/>
                  </a:lnTo>
                  <a:lnTo>
                    <a:pt x="4312539" y="1522730"/>
                  </a:lnTo>
                  <a:lnTo>
                    <a:pt x="4309491" y="1523238"/>
                  </a:lnTo>
                  <a:lnTo>
                    <a:pt x="4307967" y="1525270"/>
                  </a:lnTo>
                  <a:lnTo>
                    <a:pt x="4306443" y="1527429"/>
                  </a:lnTo>
                  <a:lnTo>
                    <a:pt x="4306951" y="1530477"/>
                  </a:lnTo>
                  <a:lnTo>
                    <a:pt x="4387469" y="1588008"/>
                  </a:lnTo>
                  <a:lnTo>
                    <a:pt x="4388167" y="1581404"/>
                  </a:lnTo>
                  <a:lnTo>
                    <a:pt x="4397845" y="1491234"/>
                  </a:lnTo>
                  <a:lnTo>
                    <a:pt x="4398010" y="1489583"/>
                  </a:lnTo>
                  <a:close/>
                </a:path>
                <a:path w="5553075" h="1588135">
                  <a:moveTo>
                    <a:pt x="5552567" y="435229"/>
                  </a:moveTo>
                  <a:lnTo>
                    <a:pt x="5551767" y="433324"/>
                  </a:lnTo>
                  <a:lnTo>
                    <a:pt x="5515610" y="346202"/>
                  </a:lnTo>
                  <a:lnTo>
                    <a:pt x="5514594" y="343789"/>
                  </a:lnTo>
                  <a:lnTo>
                    <a:pt x="5511800" y="342646"/>
                  </a:lnTo>
                  <a:lnTo>
                    <a:pt x="5509387" y="343662"/>
                  </a:lnTo>
                  <a:lnTo>
                    <a:pt x="5506974" y="344551"/>
                  </a:lnTo>
                  <a:lnTo>
                    <a:pt x="5505831" y="347345"/>
                  </a:lnTo>
                  <a:lnTo>
                    <a:pt x="5506847" y="349885"/>
                  </a:lnTo>
                  <a:lnTo>
                    <a:pt x="5533999" y="415099"/>
                  </a:lnTo>
                  <a:lnTo>
                    <a:pt x="4986782" y="0"/>
                  </a:lnTo>
                  <a:lnTo>
                    <a:pt x="4980940" y="7620"/>
                  </a:lnTo>
                  <a:lnTo>
                    <a:pt x="5528094" y="422579"/>
                  </a:lnTo>
                  <a:lnTo>
                    <a:pt x="5458079" y="414147"/>
                  </a:lnTo>
                  <a:lnTo>
                    <a:pt x="5455539" y="413766"/>
                  </a:lnTo>
                  <a:lnTo>
                    <a:pt x="5453126" y="415671"/>
                  </a:lnTo>
                  <a:lnTo>
                    <a:pt x="5452745" y="418211"/>
                  </a:lnTo>
                  <a:lnTo>
                    <a:pt x="5452491" y="420878"/>
                  </a:lnTo>
                  <a:lnTo>
                    <a:pt x="5454396" y="423291"/>
                  </a:lnTo>
                  <a:lnTo>
                    <a:pt x="5456936" y="423545"/>
                  </a:lnTo>
                  <a:lnTo>
                    <a:pt x="5552567" y="43522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3208" y="3028187"/>
              <a:ext cx="348996" cy="3383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1087" y="3055874"/>
              <a:ext cx="253491" cy="2429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31087" y="3055874"/>
              <a:ext cx="254000" cy="243204"/>
            </a:xfrm>
            <a:custGeom>
              <a:avLst/>
              <a:gdLst/>
              <a:ahLst/>
              <a:cxnLst/>
              <a:rect l="l" t="t" r="r" b="b"/>
              <a:pathLst>
                <a:path w="254000" h="243204">
                  <a:moveTo>
                    <a:pt x="0" y="121412"/>
                  </a:moveTo>
                  <a:lnTo>
                    <a:pt x="9945" y="74152"/>
                  </a:lnTo>
                  <a:lnTo>
                    <a:pt x="37084" y="35560"/>
                  </a:lnTo>
                  <a:lnTo>
                    <a:pt x="77366" y="9540"/>
                  </a:lnTo>
                  <a:lnTo>
                    <a:pt x="126746" y="0"/>
                  </a:lnTo>
                  <a:lnTo>
                    <a:pt x="176071" y="9540"/>
                  </a:lnTo>
                  <a:lnTo>
                    <a:pt x="216360" y="35559"/>
                  </a:lnTo>
                  <a:lnTo>
                    <a:pt x="243528" y="74152"/>
                  </a:lnTo>
                  <a:lnTo>
                    <a:pt x="253491" y="121412"/>
                  </a:lnTo>
                  <a:lnTo>
                    <a:pt x="243528" y="168691"/>
                  </a:lnTo>
                  <a:lnTo>
                    <a:pt x="216360" y="207327"/>
                  </a:lnTo>
                  <a:lnTo>
                    <a:pt x="176071" y="233390"/>
                  </a:lnTo>
                  <a:lnTo>
                    <a:pt x="126746" y="242950"/>
                  </a:lnTo>
                  <a:lnTo>
                    <a:pt x="77366" y="233390"/>
                  </a:lnTo>
                  <a:lnTo>
                    <a:pt x="37084" y="207327"/>
                  </a:lnTo>
                  <a:lnTo>
                    <a:pt x="9945" y="168691"/>
                  </a:lnTo>
                  <a:lnTo>
                    <a:pt x="0" y="121412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2266" y="3175609"/>
              <a:ext cx="195745" cy="1921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08099" y="3006661"/>
              <a:ext cx="347662" cy="3413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0074" y="3437991"/>
              <a:ext cx="222262" cy="21821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374" y="3397186"/>
              <a:ext cx="347662" cy="3413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0246" y="4238218"/>
              <a:ext cx="200799" cy="19712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25334" y="3077248"/>
              <a:ext cx="244195" cy="2397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6309" y="3579596"/>
              <a:ext cx="202082" cy="19839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09845" y="4715192"/>
              <a:ext cx="347662" cy="3413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02096" y="4268152"/>
              <a:ext cx="347662" cy="34131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92098" y="3369627"/>
              <a:ext cx="347662" cy="34131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04736" y="3325431"/>
              <a:ext cx="347662" cy="34131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78200" y="4209453"/>
              <a:ext cx="259461" cy="2547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51575" y="3558260"/>
              <a:ext cx="245554" cy="24107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63740" y="3399980"/>
              <a:ext cx="347662" cy="34131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06309" y="2900997"/>
              <a:ext cx="192430" cy="18891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28766" y="4820856"/>
              <a:ext cx="354012" cy="34131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83581" y="4960683"/>
              <a:ext cx="354012" cy="3413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09005" y="4286389"/>
              <a:ext cx="280822" cy="2707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85688" y="3945902"/>
              <a:ext cx="263702" cy="25424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81225" y="3390201"/>
              <a:ext cx="354012" cy="34131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66544" y="3816032"/>
              <a:ext cx="354012" cy="3413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95855" y="3732847"/>
              <a:ext cx="354012" cy="3413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61913" y="3951884"/>
              <a:ext cx="177012" cy="17066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20308" y="4715281"/>
              <a:ext cx="182816" cy="1762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48171" y="3626929"/>
              <a:ext cx="354012" cy="3413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78676" y="2406967"/>
              <a:ext cx="354012" cy="3413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95779" y="4102976"/>
              <a:ext cx="260819" cy="25147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73097" y="3819817"/>
              <a:ext cx="188455" cy="18169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10738" y="4492256"/>
              <a:ext cx="218909" cy="21106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23409" y="5056568"/>
              <a:ext cx="354012" cy="34131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67937" y="5007673"/>
              <a:ext cx="354012" cy="34131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74212" y="4656988"/>
              <a:ext cx="339953" cy="32776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80884" y="2606230"/>
              <a:ext cx="354012" cy="34131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51734" y="4944681"/>
              <a:ext cx="354012" cy="34131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21913" y="4680559"/>
              <a:ext cx="239102" cy="23053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93894" y="5184216"/>
              <a:ext cx="185521" cy="17886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80409" y="4962753"/>
              <a:ext cx="194716" cy="18773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16428" y="4455972"/>
              <a:ext cx="244170" cy="23540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54069" y="4493666"/>
              <a:ext cx="240106" cy="23149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98282" y="1726120"/>
              <a:ext cx="354012" cy="34131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35061" y="1505673"/>
              <a:ext cx="179044" cy="17263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36562" y="1925891"/>
              <a:ext cx="354012" cy="34131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70749" y="1368348"/>
              <a:ext cx="270116" cy="26042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65972" y="1846173"/>
              <a:ext cx="165341" cy="1594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753"/>
            <a:ext cx="9144000" cy="6794500"/>
            <a:chOff x="0" y="63753"/>
            <a:chExt cx="9144000" cy="6794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3753"/>
              <a:ext cx="9143999" cy="67942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12" y="89915"/>
              <a:ext cx="2523744" cy="24460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862" y="117221"/>
              <a:ext cx="2427960" cy="23510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5099" y="112458"/>
              <a:ext cx="3086297" cy="31315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1595" y="2784348"/>
              <a:ext cx="467868" cy="4678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9404" y="2767583"/>
              <a:ext cx="560832" cy="5654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48585" y="2811526"/>
              <a:ext cx="373252" cy="37325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48585" y="2811526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80" h="373380">
                  <a:moveTo>
                    <a:pt x="0" y="186562"/>
                  </a:moveTo>
                  <a:lnTo>
                    <a:pt x="6666" y="136980"/>
                  </a:lnTo>
                  <a:lnTo>
                    <a:pt x="25479" y="92418"/>
                  </a:lnTo>
                  <a:lnTo>
                    <a:pt x="54657" y="54657"/>
                  </a:lnTo>
                  <a:lnTo>
                    <a:pt x="92418" y="25479"/>
                  </a:lnTo>
                  <a:lnTo>
                    <a:pt x="136980" y="6666"/>
                  </a:lnTo>
                  <a:lnTo>
                    <a:pt x="186562" y="0"/>
                  </a:lnTo>
                  <a:lnTo>
                    <a:pt x="236198" y="6666"/>
                  </a:lnTo>
                  <a:lnTo>
                    <a:pt x="280796" y="25479"/>
                  </a:lnTo>
                  <a:lnTo>
                    <a:pt x="318579" y="54657"/>
                  </a:lnTo>
                  <a:lnTo>
                    <a:pt x="347768" y="92418"/>
                  </a:lnTo>
                  <a:lnTo>
                    <a:pt x="366585" y="136980"/>
                  </a:lnTo>
                  <a:lnTo>
                    <a:pt x="373252" y="186562"/>
                  </a:lnTo>
                  <a:lnTo>
                    <a:pt x="366585" y="236198"/>
                  </a:lnTo>
                  <a:lnTo>
                    <a:pt x="347768" y="280797"/>
                  </a:lnTo>
                  <a:lnTo>
                    <a:pt x="318579" y="318579"/>
                  </a:lnTo>
                  <a:lnTo>
                    <a:pt x="280797" y="347768"/>
                  </a:lnTo>
                  <a:lnTo>
                    <a:pt x="236198" y="366585"/>
                  </a:lnTo>
                  <a:lnTo>
                    <a:pt x="186562" y="373252"/>
                  </a:lnTo>
                  <a:lnTo>
                    <a:pt x="136980" y="366585"/>
                  </a:lnTo>
                  <a:lnTo>
                    <a:pt x="92418" y="347768"/>
                  </a:lnTo>
                  <a:lnTo>
                    <a:pt x="54657" y="318579"/>
                  </a:lnTo>
                  <a:lnTo>
                    <a:pt x="25479" y="280796"/>
                  </a:lnTo>
                  <a:lnTo>
                    <a:pt x="6666" y="236198"/>
                  </a:lnTo>
                  <a:lnTo>
                    <a:pt x="0" y="186562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74848" y="623316"/>
              <a:ext cx="467868" cy="4678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61132" y="606552"/>
              <a:ext cx="560832" cy="5654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21710" y="650112"/>
              <a:ext cx="373252" cy="37325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21710" y="650112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0" y="186562"/>
                  </a:moveTo>
                  <a:lnTo>
                    <a:pt x="6666" y="136980"/>
                  </a:lnTo>
                  <a:lnTo>
                    <a:pt x="25479" y="92418"/>
                  </a:lnTo>
                  <a:lnTo>
                    <a:pt x="54657" y="54657"/>
                  </a:lnTo>
                  <a:lnTo>
                    <a:pt x="92418" y="25479"/>
                  </a:lnTo>
                  <a:lnTo>
                    <a:pt x="136980" y="6666"/>
                  </a:lnTo>
                  <a:lnTo>
                    <a:pt x="186562" y="0"/>
                  </a:lnTo>
                  <a:lnTo>
                    <a:pt x="236198" y="6666"/>
                  </a:lnTo>
                  <a:lnTo>
                    <a:pt x="280797" y="25479"/>
                  </a:lnTo>
                  <a:lnTo>
                    <a:pt x="318579" y="54657"/>
                  </a:lnTo>
                  <a:lnTo>
                    <a:pt x="347768" y="92418"/>
                  </a:lnTo>
                  <a:lnTo>
                    <a:pt x="366585" y="136980"/>
                  </a:lnTo>
                  <a:lnTo>
                    <a:pt x="373252" y="186562"/>
                  </a:lnTo>
                  <a:lnTo>
                    <a:pt x="366585" y="236198"/>
                  </a:lnTo>
                  <a:lnTo>
                    <a:pt x="347768" y="280797"/>
                  </a:lnTo>
                  <a:lnTo>
                    <a:pt x="318579" y="318579"/>
                  </a:lnTo>
                  <a:lnTo>
                    <a:pt x="280796" y="347768"/>
                  </a:lnTo>
                  <a:lnTo>
                    <a:pt x="236198" y="366585"/>
                  </a:lnTo>
                  <a:lnTo>
                    <a:pt x="186562" y="373252"/>
                  </a:lnTo>
                  <a:lnTo>
                    <a:pt x="136980" y="366585"/>
                  </a:lnTo>
                  <a:lnTo>
                    <a:pt x="92418" y="347768"/>
                  </a:lnTo>
                  <a:lnTo>
                    <a:pt x="54657" y="318579"/>
                  </a:lnTo>
                  <a:lnTo>
                    <a:pt x="25479" y="280796"/>
                  </a:lnTo>
                  <a:lnTo>
                    <a:pt x="6666" y="236198"/>
                  </a:lnTo>
                  <a:lnTo>
                    <a:pt x="0" y="186562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129533" y="677926"/>
            <a:ext cx="1600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Microsoft YaHei"/>
                <a:cs typeface="Microsoft YaHei"/>
              </a:rPr>
              <a:t>1</a:t>
            </a:r>
            <a:endParaRPr sz="1800">
              <a:latin typeface="Microsoft YaHei"/>
              <a:cs typeface="Microsoft YaHe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015995" y="1406652"/>
            <a:ext cx="561340" cy="565785"/>
            <a:chOff x="3015995" y="1406652"/>
            <a:chExt cx="561340" cy="56578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28187" y="1423416"/>
              <a:ext cx="467867" cy="46786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15995" y="1406652"/>
              <a:ext cx="560832" cy="5654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75685" y="1450594"/>
              <a:ext cx="373252" cy="3733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075685" y="1450594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80">
                  <a:moveTo>
                    <a:pt x="0" y="186689"/>
                  </a:moveTo>
                  <a:lnTo>
                    <a:pt x="6666" y="137054"/>
                  </a:lnTo>
                  <a:lnTo>
                    <a:pt x="25479" y="92455"/>
                  </a:lnTo>
                  <a:lnTo>
                    <a:pt x="54657" y="54673"/>
                  </a:lnTo>
                  <a:lnTo>
                    <a:pt x="92418" y="25484"/>
                  </a:lnTo>
                  <a:lnTo>
                    <a:pt x="136980" y="6667"/>
                  </a:lnTo>
                  <a:lnTo>
                    <a:pt x="186562" y="0"/>
                  </a:lnTo>
                  <a:lnTo>
                    <a:pt x="236198" y="6667"/>
                  </a:lnTo>
                  <a:lnTo>
                    <a:pt x="280797" y="25484"/>
                  </a:lnTo>
                  <a:lnTo>
                    <a:pt x="318579" y="54673"/>
                  </a:lnTo>
                  <a:lnTo>
                    <a:pt x="347768" y="92456"/>
                  </a:lnTo>
                  <a:lnTo>
                    <a:pt x="366585" y="137054"/>
                  </a:lnTo>
                  <a:lnTo>
                    <a:pt x="373252" y="186689"/>
                  </a:lnTo>
                  <a:lnTo>
                    <a:pt x="366585" y="236325"/>
                  </a:lnTo>
                  <a:lnTo>
                    <a:pt x="347768" y="280924"/>
                  </a:lnTo>
                  <a:lnTo>
                    <a:pt x="318579" y="318706"/>
                  </a:lnTo>
                  <a:lnTo>
                    <a:pt x="280796" y="347895"/>
                  </a:lnTo>
                  <a:lnTo>
                    <a:pt x="236198" y="366712"/>
                  </a:lnTo>
                  <a:lnTo>
                    <a:pt x="186562" y="373379"/>
                  </a:lnTo>
                  <a:lnTo>
                    <a:pt x="136980" y="366712"/>
                  </a:lnTo>
                  <a:lnTo>
                    <a:pt x="92418" y="347895"/>
                  </a:lnTo>
                  <a:lnTo>
                    <a:pt x="54657" y="318706"/>
                  </a:lnTo>
                  <a:lnTo>
                    <a:pt x="25479" y="280923"/>
                  </a:lnTo>
                  <a:lnTo>
                    <a:pt x="6666" y="236325"/>
                  </a:lnTo>
                  <a:lnTo>
                    <a:pt x="0" y="186689"/>
                  </a:lnTo>
                  <a:close/>
                </a:path>
              </a:pathLst>
            </a:custGeom>
            <a:ln w="952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183382" y="1478660"/>
            <a:ext cx="1600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Microsoft YaHei"/>
                <a:cs typeface="Microsoft YaHei"/>
              </a:rPr>
              <a:t>2</a:t>
            </a:r>
            <a:endParaRPr sz="1800">
              <a:latin typeface="Microsoft YaHei"/>
              <a:cs typeface="Microsoft YaHe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721864" y="2156460"/>
            <a:ext cx="561340" cy="565785"/>
            <a:chOff x="2721864" y="2156460"/>
            <a:chExt cx="561340" cy="565785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34056" y="2173224"/>
              <a:ext cx="467868" cy="46786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21864" y="2156460"/>
              <a:ext cx="560832" cy="5654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81046" y="2200148"/>
              <a:ext cx="373253" cy="37337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81046" y="2200148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80" h="373380">
                  <a:moveTo>
                    <a:pt x="0" y="186689"/>
                  </a:moveTo>
                  <a:lnTo>
                    <a:pt x="6667" y="137054"/>
                  </a:lnTo>
                  <a:lnTo>
                    <a:pt x="25484" y="92455"/>
                  </a:lnTo>
                  <a:lnTo>
                    <a:pt x="54673" y="54673"/>
                  </a:lnTo>
                  <a:lnTo>
                    <a:pt x="92456" y="25484"/>
                  </a:lnTo>
                  <a:lnTo>
                    <a:pt x="137054" y="6667"/>
                  </a:lnTo>
                  <a:lnTo>
                    <a:pt x="186690" y="0"/>
                  </a:lnTo>
                  <a:lnTo>
                    <a:pt x="236272" y="6667"/>
                  </a:lnTo>
                  <a:lnTo>
                    <a:pt x="280834" y="25484"/>
                  </a:lnTo>
                  <a:lnTo>
                    <a:pt x="318595" y="54673"/>
                  </a:lnTo>
                  <a:lnTo>
                    <a:pt x="347773" y="92456"/>
                  </a:lnTo>
                  <a:lnTo>
                    <a:pt x="366586" y="137054"/>
                  </a:lnTo>
                  <a:lnTo>
                    <a:pt x="373253" y="186689"/>
                  </a:lnTo>
                  <a:lnTo>
                    <a:pt x="366586" y="236325"/>
                  </a:lnTo>
                  <a:lnTo>
                    <a:pt x="347773" y="280924"/>
                  </a:lnTo>
                  <a:lnTo>
                    <a:pt x="318595" y="318706"/>
                  </a:lnTo>
                  <a:lnTo>
                    <a:pt x="280834" y="347895"/>
                  </a:lnTo>
                  <a:lnTo>
                    <a:pt x="236272" y="366712"/>
                  </a:lnTo>
                  <a:lnTo>
                    <a:pt x="186690" y="373379"/>
                  </a:lnTo>
                  <a:lnTo>
                    <a:pt x="137054" y="366712"/>
                  </a:lnTo>
                  <a:lnTo>
                    <a:pt x="92456" y="347895"/>
                  </a:lnTo>
                  <a:lnTo>
                    <a:pt x="54673" y="318706"/>
                  </a:lnTo>
                  <a:lnTo>
                    <a:pt x="25484" y="280923"/>
                  </a:lnTo>
                  <a:lnTo>
                    <a:pt x="6667" y="236325"/>
                  </a:lnTo>
                  <a:lnTo>
                    <a:pt x="0" y="186689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2888742" y="2228469"/>
            <a:ext cx="1600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Microsoft YaHei"/>
                <a:cs typeface="Microsoft YaHei"/>
              </a:rPr>
              <a:t>3</a:t>
            </a:r>
            <a:endParaRPr sz="1800">
              <a:latin typeface="Microsoft YaHei"/>
              <a:cs typeface="Microsoft YaHe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150619" y="2982467"/>
            <a:ext cx="561340" cy="565785"/>
            <a:chOff x="1150619" y="2982467"/>
            <a:chExt cx="561340" cy="565785"/>
          </a:xfrm>
        </p:grpSpPr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62811" y="2999231"/>
              <a:ext cx="467868" cy="46786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50619" y="2982467"/>
              <a:ext cx="560832" cy="5654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09890" y="3026282"/>
              <a:ext cx="373291" cy="3733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09890" y="3026282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80" h="373379">
                  <a:moveTo>
                    <a:pt x="0" y="186689"/>
                  </a:moveTo>
                  <a:lnTo>
                    <a:pt x="6669" y="137054"/>
                  </a:lnTo>
                  <a:lnTo>
                    <a:pt x="25489" y="92455"/>
                  </a:lnTo>
                  <a:lnTo>
                    <a:pt x="54676" y="54673"/>
                  </a:lnTo>
                  <a:lnTo>
                    <a:pt x="92446" y="25484"/>
                  </a:lnTo>
                  <a:lnTo>
                    <a:pt x="137015" y="6667"/>
                  </a:lnTo>
                  <a:lnTo>
                    <a:pt x="186601" y="0"/>
                  </a:lnTo>
                  <a:lnTo>
                    <a:pt x="236236" y="6667"/>
                  </a:lnTo>
                  <a:lnTo>
                    <a:pt x="280835" y="25484"/>
                  </a:lnTo>
                  <a:lnTo>
                    <a:pt x="318617" y="54673"/>
                  </a:lnTo>
                  <a:lnTo>
                    <a:pt x="347806" y="92456"/>
                  </a:lnTo>
                  <a:lnTo>
                    <a:pt x="366623" y="137054"/>
                  </a:lnTo>
                  <a:lnTo>
                    <a:pt x="373291" y="186689"/>
                  </a:lnTo>
                  <a:lnTo>
                    <a:pt x="366623" y="236325"/>
                  </a:lnTo>
                  <a:lnTo>
                    <a:pt x="347806" y="280924"/>
                  </a:lnTo>
                  <a:lnTo>
                    <a:pt x="318617" y="318706"/>
                  </a:lnTo>
                  <a:lnTo>
                    <a:pt x="280835" y="347895"/>
                  </a:lnTo>
                  <a:lnTo>
                    <a:pt x="236236" y="366712"/>
                  </a:lnTo>
                  <a:lnTo>
                    <a:pt x="186601" y="373379"/>
                  </a:lnTo>
                  <a:lnTo>
                    <a:pt x="137015" y="366712"/>
                  </a:lnTo>
                  <a:lnTo>
                    <a:pt x="92446" y="347895"/>
                  </a:lnTo>
                  <a:lnTo>
                    <a:pt x="54676" y="318706"/>
                  </a:lnTo>
                  <a:lnTo>
                    <a:pt x="25489" y="280923"/>
                  </a:lnTo>
                  <a:lnTo>
                    <a:pt x="6669" y="236325"/>
                  </a:lnTo>
                  <a:lnTo>
                    <a:pt x="0" y="186689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317497" y="2839973"/>
            <a:ext cx="109855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1230">
              <a:lnSpc>
                <a:spcPts val="1925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Microsoft YaHei"/>
                <a:cs typeface="Microsoft YaHei"/>
              </a:rPr>
              <a:t>4</a:t>
            </a:r>
            <a:endParaRPr sz="1800">
              <a:latin typeface="Microsoft YaHei"/>
              <a:cs typeface="Microsoft YaHei"/>
            </a:endParaRPr>
          </a:p>
          <a:p>
            <a:pPr marL="12700">
              <a:lnSpc>
                <a:spcPts val="1925"/>
              </a:lnSpc>
            </a:pPr>
            <a:r>
              <a:rPr dirty="0" sz="1800">
                <a:solidFill>
                  <a:srgbClr val="403052"/>
                </a:solidFill>
                <a:latin typeface="Microsoft YaHei"/>
                <a:cs typeface="Microsoft YaHei"/>
              </a:rPr>
              <a:t>5</a:t>
            </a:r>
            <a:endParaRPr sz="1800">
              <a:latin typeface="Microsoft YaHei"/>
              <a:cs typeface="Microsoft YaHe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05478" y="732790"/>
            <a:ext cx="401955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Проанализировать 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динамику изменений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эмоционального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диапазона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у</a:t>
            </a:r>
            <a:r>
              <a:rPr dirty="0" sz="1800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целевой </a:t>
            </a:r>
            <a:r>
              <a:rPr dirty="0" sz="1800" spc="-43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группы</a:t>
            </a:r>
            <a:r>
              <a:rPr dirty="0" sz="18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проекта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13935" y="1938020"/>
            <a:ext cx="324421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Расширить</a:t>
            </a:r>
            <a:r>
              <a:rPr dirty="0" sz="18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эмоциональный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инструментарий целевой группы </a:t>
            </a:r>
            <a:r>
              <a:rPr dirty="0" sz="1800" spc="-43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проекта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62176" y="3351657"/>
            <a:ext cx="6217920" cy="3113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635" marR="11938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C00000"/>
                </a:solidFill>
                <a:latin typeface="Times New Roman"/>
                <a:cs typeface="Times New Roman"/>
              </a:rPr>
              <a:t>Научить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детей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младшего </a:t>
            </a:r>
            <a:r>
              <a:rPr dirty="0" sz="1800" spc="-20">
                <a:solidFill>
                  <a:srgbClr val="C00000"/>
                </a:solidFill>
                <a:latin typeface="Times New Roman"/>
                <a:cs typeface="Times New Roman"/>
              </a:rPr>
              <a:t>школьного </a:t>
            </a:r>
            <a:r>
              <a:rPr dirty="0" sz="18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возраста</a:t>
            </a:r>
            <a:r>
              <a:rPr dirty="0" sz="1800" spc="-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основам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>
                <a:solidFill>
                  <a:srgbClr val="C00000"/>
                </a:solidFill>
                <a:latin typeface="Times New Roman"/>
                <a:cs typeface="Times New Roman"/>
              </a:rPr>
              <a:t>актерского</a:t>
            </a:r>
            <a:r>
              <a:rPr dirty="0" sz="18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мастерства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325245" marR="5080">
              <a:lnSpc>
                <a:spcPct val="100000"/>
              </a:lnSpc>
              <a:spcBef>
                <a:spcPts val="1670"/>
              </a:spcBef>
            </a:pPr>
            <a:r>
              <a:rPr dirty="0" sz="1800" spc="-15">
                <a:solidFill>
                  <a:srgbClr val="001F5F"/>
                </a:solidFill>
                <a:latin typeface="Times New Roman"/>
                <a:cs typeface="Times New Roman"/>
              </a:rPr>
              <a:t>Познакомить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детей </a:t>
            </a: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младшего </a:t>
            </a:r>
            <a:r>
              <a:rPr dirty="0" sz="1800" spc="-20">
                <a:solidFill>
                  <a:srgbClr val="001F5F"/>
                </a:solidFill>
                <a:latin typeface="Times New Roman"/>
                <a:cs typeface="Times New Roman"/>
              </a:rPr>
              <a:t>школьного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возраста </a:t>
            </a:r>
            <a:r>
              <a:rPr dirty="0" sz="1800" spc="-43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с </a:t>
            </a: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духовно-мировоззренческими </a:t>
            </a: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особенностями </a:t>
            </a:r>
            <a:r>
              <a:rPr dirty="0" sz="18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001F5F"/>
                </a:solidFill>
                <a:latin typeface="Times New Roman"/>
                <a:cs typeface="Times New Roman"/>
              </a:rPr>
              <a:t>русского</a:t>
            </a:r>
            <a:r>
              <a:rPr dirty="0" sz="18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Times New Roman"/>
                <a:cs typeface="Times New Roman"/>
              </a:rPr>
              <a:t>фольклора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Распространить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опыт </a:t>
            </a:r>
            <a:r>
              <a:rPr dirty="0" sz="1800" spc="-25">
                <a:solidFill>
                  <a:srgbClr val="C00000"/>
                </a:solidFill>
                <a:latin typeface="Times New Roman"/>
                <a:cs typeface="Times New Roman"/>
              </a:rPr>
              <a:t>команды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 проекта</a:t>
            </a:r>
            <a:r>
              <a:rPr dirty="0" sz="18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по развитию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эмоционального</a:t>
            </a:r>
            <a:r>
              <a:rPr dirty="0" sz="18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интеллекта</a:t>
            </a:r>
            <a:r>
              <a:rPr dirty="0" sz="18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у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младших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C00000"/>
                </a:solidFill>
                <a:latin typeface="Times New Roman"/>
                <a:cs typeface="Times New Roman"/>
              </a:rPr>
              <a:t>школьников</a:t>
            </a:r>
            <a:r>
              <a:rPr dirty="0" sz="18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среди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заинтересованных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5">
                <a:solidFill>
                  <a:srgbClr val="C00000"/>
                </a:solidFill>
                <a:latin typeface="Times New Roman"/>
                <a:cs typeface="Times New Roman"/>
              </a:rPr>
              <a:t>сообществ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34226" y="832802"/>
            <a:ext cx="4079875" cy="4632325"/>
            <a:chOff x="134226" y="832802"/>
            <a:chExt cx="4079875" cy="4632325"/>
          </a:xfrm>
        </p:grpSpPr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37183" y="1121435"/>
              <a:ext cx="842619" cy="84261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4226" y="3782466"/>
              <a:ext cx="1683067" cy="167777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583182" y="837564"/>
              <a:ext cx="2625725" cy="4622800"/>
            </a:xfrm>
            <a:custGeom>
              <a:avLst/>
              <a:gdLst/>
              <a:ahLst/>
              <a:cxnLst/>
              <a:rect l="l" t="t" r="r" b="b"/>
              <a:pathLst>
                <a:path w="2625725" h="4622800">
                  <a:moveTo>
                    <a:pt x="2052446" y="0"/>
                  </a:moveTo>
                  <a:lnTo>
                    <a:pt x="2556764" y="27177"/>
                  </a:lnTo>
                </a:path>
                <a:path w="2625725" h="4622800">
                  <a:moveTo>
                    <a:pt x="2052446" y="986409"/>
                  </a:moveTo>
                  <a:lnTo>
                    <a:pt x="2625725" y="1187196"/>
                  </a:lnTo>
                </a:path>
                <a:path w="2625725" h="4622800">
                  <a:moveTo>
                    <a:pt x="1625092" y="1735963"/>
                  </a:moveTo>
                  <a:lnTo>
                    <a:pt x="2275967" y="2560701"/>
                  </a:lnTo>
                </a:path>
                <a:path w="2625725" h="4622800">
                  <a:moveTo>
                    <a:pt x="938657" y="2440432"/>
                  </a:moveTo>
                  <a:lnTo>
                    <a:pt x="1384554" y="3540252"/>
                  </a:lnTo>
                </a:path>
                <a:path w="2625725" h="4622800">
                  <a:moveTo>
                    <a:pt x="0" y="2811018"/>
                  </a:moveTo>
                  <a:lnTo>
                    <a:pt x="240665" y="4622673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1048003" y="728217"/>
            <a:ext cx="8693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 i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omic Sans MS"/>
                <a:cs typeface="Comic Sans MS"/>
              </a:rPr>
              <a:t>Задачи:</a:t>
            </a:r>
            <a:endParaRPr sz="1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5151" y="1245273"/>
              <a:ext cx="4648708" cy="46379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7272" y="1365808"/>
              <a:ext cx="4744466" cy="474446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733546" y="3130677"/>
            <a:ext cx="23418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u="heavy" sz="2400" spc="-5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omic Sans MS"/>
                <a:cs typeface="Comic Sans MS"/>
              </a:rPr>
              <a:t>Запланированы</a:t>
            </a:r>
            <a:endParaRPr sz="24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dirty="0" u="heavy" sz="2400" spc="1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 spc="-5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omic Sans MS"/>
                <a:cs typeface="Comic Sans MS"/>
              </a:rPr>
              <a:t>этапы: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3714" y="1173937"/>
            <a:ext cx="7978140" cy="4795520"/>
            <a:chOff x="863714" y="1173937"/>
            <a:chExt cx="7978140" cy="4795520"/>
          </a:xfrm>
        </p:grpSpPr>
        <p:sp>
          <p:nvSpPr>
            <p:cNvPr id="8" name="object 8"/>
            <p:cNvSpPr/>
            <p:nvPr/>
          </p:nvSpPr>
          <p:spPr>
            <a:xfrm>
              <a:off x="863714" y="1788159"/>
              <a:ext cx="2480945" cy="98425"/>
            </a:xfrm>
            <a:custGeom>
              <a:avLst/>
              <a:gdLst/>
              <a:ahLst/>
              <a:cxnLst/>
              <a:rect l="l" t="t" r="r" b="b"/>
              <a:pathLst>
                <a:path w="2480945" h="98425">
                  <a:moveTo>
                    <a:pt x="75844" y="21843"/>
                  </a:moveTo>
                  <a:lnTo>
                    <a:pt x="0" y="60705"/>
                  </a:lnTo>
                  <a:lnTo>
                    <a:pt x="76542" y="98043"/>
                  </a:lnTo>
                  <a:lnTo>
                    <a:pt x="57269" y="69723"/>
                  </a:lnTo>
                  <a:lnTo>
                    <a:pt x="50876" y="69723"/>
                  </a:lnTo>
                  <a:lnTo>
                    <a:pt x="50711" y="50673"/>
                  </a:lnTo>
                  <a:lnTo>
                    <a:pt x="57044" y="50620"/>
                  </a:lnTo>
                  <a:lnTo>
                    <a:pt x="75844" y="21843"/>
                  </a:lnTo>
                  <a:close/>
                </a:path>
                <a:path w="2480945" h="98425">
                  <a:moveTo>
                    <a:pt x="50793" y="60207"/>
                  </a:moveTo>
                  <a:lnTo>
                    <a:pt x="50876" y="69723"/>
                  </a:lnTo>
                  <a:lnTo>
                    <a:pt x="57233" y="69670"/>
                  </a:lnTo>
                  <a:lnTo>
                    <a:pt x="50793" y="60207"/>
                  </a:lnTo>
                  <a:close/>
                </a:path>
                <a:path w="2480945" h="98425">
                  <a:moveTo>
                    <a:pt x="57233" y="69670"/>
                  </a:moveTo>
                  <a:lnTo>
                    <a:pt x="50876" y="69723"/>
                  </a:lnTo>
                  <a:lnTo>
                    <a:pt x="57269" y="69723"/>
                  </a:lnTo>
                  <a:close/>
                </a:path>
                <a:path w="2480945" h="98425">
                  <a:moveTo>
                    <a:pt x="126898" y="50037"/>
                  </a:moveTo>
                  <a:lnTo>
                    <a:pt x="57044" y="50620"/>
                  </a:lnTo>
                  <a:lnTo>
                    <a:pt x="50793" y="60207"/>
                  </a:lnTo>
                  <a:lnTo>
                    <a:pt x="57233" y="69670"/>
                  </a:lnTo>
                  <a:lnTo>
                    <a:pt x="127076" y="69087"/>
                  </a:lnTo>
                  <a:lnTo>
                    <a:pt x="126898" y="50037"/>
                  </a:lnTo>
                  <a:close/>
                </a:path>
                <a:path w="2480945" h="98425">
                  <a:moveTo>
                    <a:pt x="57044" y="50620"/>
                  </a:moveTo>
                  <a:lnTo>
                    <a:pt x="50711" y="50673"/>
                  </a:lnTo>
                  <a:lnTo>
                    <a:pt x="50793" y="60188"/>
                  </a:lnTo>
                  <a:lnTo>
                    <a:pt x="57044" y="50620"/>
                  </a:lnTo>
                  <a:close/>
                </a:path>
                <a:path w="2480945" h="98425">
                  <a:moveTo>
                    <a:pt x="260248" y="48767"/>
                  </a:moveTo>
                  <a:lnTo>
                    <a:pt x="184048" y="49529"/>
                  </a:lnTo>
                  <a:lnTo>
                    <a:pt x="184226" y="68579"/>
                  </a:lnTo>
                  <a:lnTo>
                    <a:pt x="260426" y="67817"/>
                  </a:lnTo>
                  <a:lnTo>
                    <a:pt x="260248" y="48767"/>
                  </a:lnTo>
                  <a:close/>
                </a:path>
                <a:path w="2480945" h="98425">
                  <a:moveTo>
                    <a:pt x="393585" y="47498"/>
                  </a:moveTo>
                  <a:lnTo>
                    <a:pt x="317398" y="48260"/>
                  </a:lnTo>
                  <a:lnTo>
                    <a:pt x="317576" y="67310"/>
                  </a:lnTo>
                  <a:lnTo>
                    <a:pt x="393763" y="66548"/>
                  </a:lnTo>
                  <a:lnTo>
                    <a:pt x="393585" y="47498"/>
                  </a:lnTo>
                  <a:close/>
                </a:path>
                <a:path w="2480945" h="98425">
                  <a:moveTo>
                    <a:pt x="526935" y="46354"/>
                  </a:moveTo>
                  <a:lnTo>
                    <a:pt x="450735" y="46989"/>
                  </a:lnTo>
                  <a:lnTo>
                    <a:pt x="450862" y="66039"/>
                  </a:lnTo>
                  <a:lnTo>
                    <a:pt x="527062" y="65404"/>
                  </a:lnTo>
                  <a:lnTo>
                    <a:pt x="526935" y="46354"/>
                  </a:lnTo>
                  <a:close/>
                </a:path>
                <a:path w="2480945" h="98425">
                  <a:moveTo>
                    <a:pt x="660285" y="45085"/>
                  </a:moveTo>
                  <a:lnTo>
                    <a:pt x="584085" y="45719"/>
                  </a:lnTo>
                  <a:lnTo>
                    <a:pt x="584212" y="64769"/>
                  </a:lnTo>
                  <a:lnTo>
                    <a:pt x="660412" y="64135"/>
                  </a:lnTo>
                  <a:lnTo>
                    <a:pt x="660285" y="45085"/>
                  </a:lnTo>
                  <a:close/>
                </a:path>
                <a:path w="2480945" h="98425">
                  <a:moveTo>
                    <a:pt x="793635" y="43814"/>
                  </a:moveTo>
                  <a:lnTo>
                    <a:pt x="717435" y="44576"/>
                  </a:lnTo>
                  <a:lnTo>
                    <a:pt x="717562" y="63626"/>
                  </a:lnTo>
                  <a:lnTo>
                    <a:pt x="793762" y="62864"/>
                  </a:lnTo>
                  <a:lnTo>
                    <a:pt x="793635" y="43814"/>
                  </a:lnTo>
                  <a:close/>
                </a:path>
                <a:path w="2480945" h="98425">
                  <a:moveTo>
                    <a:pt x="926985" y="42544"/>
                  </a:moveTo>
                  <a:lnTo>
                    <a:pt x="850785" y="43306"/>
                  </a:lnTo>
                  <a:lnTo>
                    <a:pt x="850912" y="62356"/>
                  </a:lnTo>
                  <a:lnTo>
                    <a:pt x="927112" y="61594"/>
                  </a:lnTo>
                  <a:lnTo>
                    <a:pt x="926985" y="42544"/>
                  </a:lnTo>
                  <a:close/>
                </a:path>
                <a:path w="2480945" h="98425">
                  <a:moveTo>
                    <a:pt x="1060335" y="41401"/>
                  </a:moveTo>
                  <a:lnTo>
                    <a:pt x="984135" y="42037"/>
                  </a:lnTo>
                  <a:lnTo>
                    <a:pt x="984262" y="61087"/>
                  </a:lnTo>
                  <a:lnTo>
                    <a:pt x="1060462" y="60451"/>
                  </a:lnTo>
                  <a:lnTo>
                    <a:pt x="1060335" y="41401"/>
                  </a:lnTo>
                  <a:close/>
                </a:path>
                <a:path w="2480945" h="98425">
                  <a:moveTo>
                    <a:pt x="1193685" y="40131"/>
                  </a:moveTo>
                  <a:lnTo>
                    <a:pt x="1117485" y="40893"/>
                  </a:lnTo>
                  <a:lnTo>
                    <a:pt x="1117612" y="59943"/>
                  </a:lnTo>
                  <a:lnTo>
                    <a:pt x="1193812" y="59181"/>
                  </a:lnTo>
                  <a:lnTo>
                    <a:pt x="1193685" y="40131"/>
                  </a:lnTo>
                  <a:close/>
                </a:path>
                <a:path w="2480945" h="98425">
                  <a:moveTo>
                    <a:pt x="1327035" y="38862"/>
                  </a:moveTo>
                  <a:lnTo>
                    <a:pt x="1250835" y="39624"/>
                  </a:lnTo>
                  <a:lnTo>
                    <a:pt x="1250962" y="58674"/>
                  </a:lnTo>
                  <a:lnTo>
                    <a:pt x="1327162" y="57912"/>
                  </a:lnTo>
                  <a:lnTo>
                    <a:pt x="1327035" y="38862"/>
                  </a:lnTo>
                  <a:close/>
                </a:path>
                <a:path w="2480945" h="98425">
                  <a:moveTo>
                    <a:pt x="1460385" y="37718"/>
                  </a:moveTo>
                  <a:lnTo>
                    <a:pt x="1384185" y="38353"/>
                  </a:lnTo>
                  <a:lnTo>
                    <a:pt x="1384312" y="57403"/>
                  </a:lnTo>
                  <a:lnTo>
                    <a:pt x="1460512" y="56768"/>
                  </a:lnTo>
                  <a:lnTo>
                    <a:pt x="1460385" y="37718"/>
                  </a:lnTo>
                  <a:close/>
                </a:path>
                <a:path w="2480945" h="98425">
                  <a:moveTo>
                    <a:pt x="1593735" y="36449"/>
                  </a:moveTo>
                  <a:lnTo>
                    <a:pt x="1517535" y="37084"/>
                  </a:lnTo>
                  <a:lnTo>
                    <a:pt x="1517662" y="56134"/>
                  </a:lnTo>
                  <a:lnTo>
                    <a:pt x="1593862" y="55499"/>
                  </a:lnTo>
                  <a:lnTo>
                    <a:pt x="1593735" y="36449"/>
                  </a:lnTo>
                  <a:close/>
                </a:path>
                <a:path w="2480945" h="98425">
                  <a:moveTo>
                    <a:pt x="1727085" y="35178"/>
                  </a:moveTo>
                  <a:lnTo>
                    <a:pt x="1650885" y="35940"/>
                  </a:lnTo>
                  <a:lnTo>
                    <a:pt x="1651012" y="54990"/>
                  </a:lnTo>
                  <a:lnTo>
                    <a:pt x="1727212" y="54228"/>
                  </a:lnTo>
                  <a:lnTo>
                    <a:pt x="1727085" y="35178"/>
                  </a:lnTo>
                  <a:close/>
                </a:path>
                <a:path w="2480945" h="98425">
                  <a:moveTo>
                    <a:pt x="1860435" y="33909"/>
                  </a:moveTo>
                  <a:lnTo>
                    <a:pt x="1784235" y="34670"/>
                  </a:lnTo>
                  <a:lnTo>
                    <a:pt x="1784362" y="53720"/>
                  </a:lnTo>
                  <a:lnTo>
                    <a:pt x="1860562" y="52959"/>
                  </a:lnTo>
                  <a:lnTo>
                    <a:pt x="1860435" y="33909"/>
                  </a:lnTo>
                  <a:close/>
                </a:path>
                <a:path w="2480945" h="98425">
                  <a:moveTo>
                    <a:pt x="1993658" y="32765"/>
                  </a:moveTo>
                  <a:lnTo>
                    <a:pt x="1917585" y="33400"/>
                  </a:lnTo>
                  <a:lnTo>
                    <a:pt x="1917712" y="52450"/>
                  </a:lnTo>
                  <a:lnTo>
                    <a:pt x="1993912" y="51815"/>
                  </a:lnTo>
                  <a:lnTo>
                    <a:pt x="1993658" y="32765"/>
                  </a:lnTo>
                  <a:close/>
                </a:path>
                <a:path w="2480945" h="98425">
                  <a:moveTo>
                    <a:pt x="2127008" y="31495"/>
                  </a:moveTo>
                  <a:lnTo>
                    <a:pt x="2050808" y="32257"/>
                  </a:lnTo>
                  <a:lnTo>
                    <a:pt x="2051062" y="51307"/>
                  </a:lnTo>
                  <a:lnTo>
                    <a:pt x="2127262" y="50545"/>
                  </a:lnTo>
                  <a:lnTo>
                    <a:pt x="2127008" y="31495"/>
                  </a:lnTo>
                  <a:close/>
                </a:path>
                <a:path w="2480945" h="98425">
                  <a:moveTo>
                    <a:pt x="2260358" y="30225"/>
                  </a:moveTo>
                  <a:lnTo>
                    <a:pt x="2184158" y="30987"/>
                  </a:lnTo>
                  <a:lnTo>
                    <a:pt x="2184412" y="50037"/>
                  </a:lnTo>
                  <a:lnTo>
                    <a:pt x="2260612" y="49275"/>
                  </a:lnTo>
                  <a:lnTo>
                    <a:pt x="2260358" y="30225"/>
                  </a:lnTo>
                  <a:close/>
                </a:path>
                <a:path w="2480945" h="98425">
                  <a:moveTo>
                    <a:pt x="2393708" y="29082"/>
                  </a:moveTo>
                  <a:lnTo>
                    <a:pt x="2317508" y="29717"/>
                  </a:lnTo>
                  <a:lnTo>
                    <a:pt x="2317762" y="48767"/>
                  </a:lnTo>
                  <a:lnTo>
                    <a:pt x="2393962" y="48132"/>
                  </a:lnTo>
                  <a:lnTo>
                    <a:pt x="2393708" y="29082"/>
                  </a:lnTo>
                  <a:close/>
                </a:path>
                <a:path w="2480945" h="98425">
                  <a:moveTo>
                    <a:pt x="2442222" y="0"/>
                  </a:moveTo>
                  <a:lnTo>
                    <a:pt x="2427399" y="3155"/>
                  </a:lnTo>
                  <a:lnTo>
                    <a:pt x="2415362" y="11429"/>
                  </a:lnTo>
                  <a:lnTo>
                    <a:pt x="2407325" y="23610"/>
                  </a:lnTo>
                  <a:lnTo>
                    <a:pt x="2404503" y="38480"/>
                  </a:lnTo>
                  <a:lnTo>
                    <a:pt x="2407603" y="53250"/>
                  </a:lnTo>
                  <a:lnTo>
                    <a:pt x="2415870" y="65293"/>
                  </a:lnTo>
                  <a:lnTo>
                    <a:pt x="2428042" y="73360"/>
                  </a:lnTo>
                  <a:lnTo>
                    <a:pt x="2442857" y="76200"/>
                  </a:lnTo>
                  <a:lnTo>
                    <a:pt x="2457682" y="73044"/>
                  </a:lnTo>
                  <a:lnTo>
                    <a:pt x="2469734" y="64769"/>
                  </a:lnTo>
                  <a:lnTo>
                    <a:pt x="2477808" y="52589"/>
                  </a:lnTo>
                  <a:lnTo>
                    <a:pt x="2480703" y="37718"/>
                  </a:lnTo>
                  <a:lnTo>
                    <a:pt x="2477548" y="22949"/>
                  </a:lnTo>
                  <a:lnTo>
                    <a:pt x="2469273" y="10906"/>
                  </a:lnTo>
                  <a:lnTo>
                    <a:pt x="2457093" y="2839"/>
                  </a:lnTo>
                  <a:lnTo>
                    <a:pt x="2442222" y="0"/>
                  </a:lnTo>
                  <a:close/>
                </a:path>
              </a:pathLst>
            </a:custGeom>
            <a:solidFill>
              <a:srgbClr val="4030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8213" y="1173937"/>
              <a:ext cx="839762" cy="8360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6256" y="5807583"/>
              <a:ext cx="2237740" cy="1616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499098" y="1954529"/>
              <a:ext cx="2342515" cy="3884929"/>
            </a:xfrm>
            <a:custGeom>
              <a:avLst/>
              <a:gdLst/>
              <a:ahLst/>
              <a:cxnLst/>
              <a:rect l="l" t="t" r="r" b="b"/>
              <a:pathLst>
                <a:path w="2342515" h="3884929">
                  <a:moveTo>
                    <a:pt x="76073" y="3846233"/>
                  </a:moveTo>
                  <a:lnTo>
                    <a:pt x="73037" y="3831425"/>
                  </a:lnTo>
                  <a:lnTo>
                    <a:pt x="64808" y="3819360"/>
                  </a:lnTo>
                  <a:lnTo>
                    <a:pt x="52654" y="3811270"/>
                  </a:lnTo>
                  <a:lnTo>
                    <a:pt x="37846" y="3808361"/>
                  </a:lnTo>
                  <a:lnTo>
                    <a:pt x="23012" y="3811447"/>
                  </a:lnTo>
                  <a:lnTo>
                    <a:pt x="10960" y="3819677"/>
                  </a:lnTo>
                  <a:lnTo>
                    <a:pt x="2882" y="3831831"/>
                  </a:lnTo>
                  <a:lnTo>
                    <a:pt x="0" y="3846677"/>
                  </a:lnTo>
                  <a:lnTo>
                    <a:pt x="3022" y="3861498"/>
                  </a:lnTo>
                  <a:lnTo>
                    <a:pt x="11252" y="3873563"/>
                  </a:lnTo>
                  <a:lnTo>
                    <a:pt x="23406" y="3881653"/>
                  </a:lnTo>
                  <a:lnTo>
                    <a:pt x="38227" y="3884561"/>
                  </a:lnTo>
                  <a:lnTo>
                    <a:pt x="53047" y="3881488"/>
                  </a:lnTo>
                  <a:lnTo>
                    <a:pt x="65100" y="3873246"/>
                  </a:lnTo>
                  <a:lnTo>
                    <a:pt x="73177" y="3861092"/>
                  </a:lnTo>
                  <a:lnTo>
                    <a:pt x="76073" y="3846233"/>
                  </a:lnTo>
                  <a:close/>
                </a:path>
                <a:path w="2342515" h="3884929">
                  <a:moveTo>
                    <a:pt x="157848" y="3836238"/>
                  </a:moveTo>
                  <a:lnTo>
                    <a:pt x="81648" y="3836682"/>
                  </a:lnTo>
                  <a:lnTo>
                    <a:pt x="81775" y="3855732"/>
                  </a:lnTo>
                  <a:lnTo>
                    <a:pt x="157848" y="3855288"/>
                  </a:lnTo>
                  <a:lnTo>
                    <a:pt x="157848" y="3836238"/>
                  </a:lnTo>
                  <a:close/>
                </a:path>
                <a:path w="2342515" h="3884929">
                  <a:moveTo>
                    <a:pt x="206883" y="51435"/>
                  </a:moveTo>
                  <a:lnTo>
                    <a:pt x="203771" y="36677"/>
                  </a:lnTo>
                  <a:lnTo>
                    <a:pt x="195503" y="24625"/>
                  </a:lnTo>
                  <a:lnTo>
                    <a:pt x="183337" y="16560"/>
                  </a:lnTo>
                  <a:lnTo>
                    <a:pt x="168529" y="13716"/>
                  </a:lnTo>
                  <a:lnTo>
                    <a:pt x="153695" y="16802"/>
                  </a:lnTo>
                  <a:lnTo>
                    <a:pt x="141643" y="25044"/>
                  </a:lnTo>
                  <a:lnTo>
                    <a:pt x="133565" y="37211"/>
                  </a:lnTo>
                  <a:lnTo>
                    <a:pt x="130683" y="52070"/>
                  </a:lnTo>
                  <a:lnTo>
                    <a:pt x="133756" y="66840"/>
                  </a:lnTo>
                  <a:lnTo>
                    <a:pt x="141998" y="78892"/>
                  </a:lnTo>
                  <a:lnTo>
                    <a:pt x="154165" y="86956"/>
                  </a:lnTo>
                  <a:lnTo>
                    <a:pt x="169037" y="89789"/>
                  </a:lnTo>
                  <a:lnTo>
                    <a:pt x="183857" y="86715"/>
                  </a:lnTo>
                  <a:lnTo>
                    <a:pt x="195910" y="78473"/>
                  </a:lnTo>
                  <a:lnTo>
                    <a:pt x="203987" y="66306"/>
                  </a:lnTo>
                  <a:lnTo>
                    <a:pt x="206883" y="51435"/>
                  </a:lnTo>
                  <a:close/>
                </a:path>
                <a:path w="2342515" h="3884929">
                  <a:moveTo>
                    <a:pt x="291211" y="3835476"/>
                  </a:moveTo>
                  <a:lnTo>
                    <a:pt x="215011" y="3835908"/>
                  </a:lnTo>
                  <a:lnTo>
                    <a:pt x="215011" y="3854958"/>
                  </a:lnTo>
                  <a:lnTo>
                    <a:pt x="291211" y="3854526"/>
                  </a:lnTo>
                  <a:lnTo>
                    <a:pt x="291211" y="3835476"/>
                  </a:lnTo>
                  <a:close/>
                </a:path>
                <a:path w="2342515" h="3884929">
                  <a:moveTo>
                    <a:pt x="302006" y="60325"/>
                  </a:moveTo>
                  <a:lnTo>
                    <a:pt x="301879" y="41275"/>
                  </a:lnTo>
                  <a:lnTo>
                    <a:pt x="225679" y="41783"/>
                  </a:lnTo>
                  <a:lnTo>
                    <a:pt x="225933" y="60833"/>
                  </a:lnTo>
                  <a:lnTo>
                    <a:pt x="302006" y="60325"/>
                  </a:lnTo>
                  <a:close/>
                </a:path>
                <a:path w="2342515" h="3884929">
                  <a:moveTo>
                    <a:pt x="424561" y="3834701"/>
                  </a:moveTo>
                  <a:lnTo>
                    <a:pt x="348361" y="3835146"/>
                  </a:lnTo>
                  <a:lnTo>
                    <a:pt x="348361" y="3854196"/>
                  </a:lnTo>
                  <a:lnTo>
                    <a:pt x="424561" y="3853751"/>
                  </a:lnTo>
                  <a:lnTo>
                    <a:pt x="424561" y="3834701"/>
                  </a:lnTo>
                  <a:close/>
                </a:path>
                <a:path w="2342515" h="3884929">
                  <a:moveTo>
                    <a:pt x="435356" y="59436"/>
                  </a:moveTo>
                  <a:lnTo>
                    <a:pt x="435229" y="40386"/>
                  </a:lnTo>
                  <a:lnTo>
                    <a:pt x="359029" y="40894"/>
                  </a:lnTo>
                  <a:lnTo>
                    <a:pt x="359156" y="59944"/>
                  </a:lnTo>
                  <a:lnTo>
                    <a:pt x="435356" y="59436"/>
                  </a:lnTo>
                  <a:close/>
                </a:path>
                <a:path w="2342515" h="3884929">
                  <a:moveTo>
                    <a:pt x="557911" y="3833939"/>
                  </a:moveTo>
                  <a:lnTo>
                    <a:pt x="481711" y="3834384"/>
                  </a:lnTo>
                  <a:lnTo>
                    <a:pt x="481711" y="3853434"/>
                  </a:lnTo>
                  <a:lnTo>
                    <a:pt x="557911" y="3852989"/>
                  </a:lnTo>
                  <a:lnTo>
                    <a:pt x="557911" y="3833939"/>
                  </a:lnTo>
                  <a:close/>
                </a:path>
                <a:path w="2342515" h="3884929">
                  <a:moveTo>
                    <a:pt x="568706" y="58547"/>
                  </a:moveTo>
                  <a:lnTo>
                    <a:pt x="568579" y="39497"/>
                  </a:lnTo>
                  <a:lnTo>
                    <a:pt x="492379" y="40005"/>
                  </a:lnTo>
                  <a:lnTo>
                    <a:pt x="492506" y="59055"/>
                  </a:lnTo>
                  <a:lnTo>
                    <a:pt x="568706" y="58547"/>
                  </a:lnTo>
                  <a:close/>
                </a:path>
                <a:path w="2342515" h="3884929">
                  <a:moveTo>
                    <a:pt x="691261" y="3833177"/>
                  </a:moveTo>
                  <a:lnTo>
                    <a:pt x="615061" y="3833609"/>
                  </a:lnTo>
                  <a:lnTo>
                    <a:pt x="615061" y="3852659"/>
                  </a:lnTo>
                  <a:lnTo>
                    <a:pt x="691261" y="3852227"/>
                  </a:lnTo>
                  <a:lnTo>
                    <a:pt x="691261" y="3833177"/>
                  </a:lnTo>
                  <a:close/>
                </a:path>
                <a:path w="2342515" h="3884929">
                  <a:moveTo>
                    <a:pt x="702056" y="57658"/>
                  </a:moveTo>
                  <a:lnTo>
                    <a:pt x="701929" y="38608"/>
                  </a:lnTo>
                  <a:lnTo>
                    <a:pt x="625729" y="39116"/>
                  </a:lnTo>
                  <a:lnTo>
                    <a:pt x="625856" y="58166"/>
                  </a:lnTo>
                  <a:lnTo>
                    <a:pt x="702056" y="57658"/>
                  </a:lnTo>
                  <a:close/>
                </a:path>
                <a:path w="2342515" h="3884929">
                  <a:moveTo>
                    <a:pt x="824611" y="3832402"/>
                  </a:moveTo>
                  <a:lnTo>
                    <a:pt x="748411" y="3832847"/>
                  </a:lnTo>
                  <a:lnTo>
                    <a:pt x="748411" y="3851897"/>
                  </a:lnTo>
                  <a:lnTo>
                    <a:pt x="824611" y="3851452"/>
                  </a:lnTo>
                  <a:lnTo>
                    <a:pt x="824611" y="3832402"/>
                  </a:lnTo>
                  <a:close/>
                </a:path>
                <a:path w="2342515" h="3884929">
                  <a:moveTo>
                    <a:pt x="835406" y="56642"/>
                  </a:moveTo>
                  <a:lnTo>
                    <a:pt x="835279" y="37592"/>
                  </a:lnTo>
                  <a:lnTo>
                    <a:pt x="759079" y="38100"/>
                  </a:lnTo>
                  <a:lnTo>
                    <a:pt x="759206" y="57150"/>
                  </a:lnTo>
                  <a:lnTo>
                    <a:pt x="835406" y="56642"/>
                  </a:lnTo>
                  <a:close/>
                </a:path>
                <a:path w="2342515" h="3884929">
                  <a:moveTo>
                    <a:pt x="957961" y="3831640"/>
                  </a:moveTo>
                  <a:lnTo>
                    <a:pt x="881761" y="3832072"/>
                  </a:lnTo>
                  <a:lnTo>
                    <a:pt x="881761" y="3851122"/>
                  </a:lnTo>
                  <a:lnTo>
                    <a:pt x="957961" y="3850690"/>
                  </a:lnTo>
                  <a:lnTo>
                    <a:pt x="957961" y="3831640"/>
                  </a:lnTo>
                  <a:close/>
                </a:path>
                <a:path w="2342515" h="3884929">
                  <a:moveTo>
                    <a:pt x="968756" y="55753"/>
                  </a:moveTo>
                  <a:lnTo>
                    <a:pt x="968629" y="36703"/>
                  </a:lnTo>
                  <a:lnTo>
                    <a:pt x="892429" y="37211"/>
                  </a:lnTo>
                  <a:lnTo>
                    <a:pt x="892556" y="56261"/>
                  </a:lnTo>
                  <a:lnTo>
                    <a:pt x="968756" y="55753"/>
                  </a:lnTo>
                  <a:close/>
                </a:path>
                <a:path w="2342515" h="3884929">
                  <a:moveTo>
                    <a:pt x="1091311" y="3830878"/>
                  </a:moveTo>
                  <a:lnTo>
                    <a:pt x="1015111" y="3831310"/>
                  </a:lnTo>
                  <a:lnTo>
                    <a:pt x="1015111" y="3850360"/>
                  </a:lnTo>
                  <a:lnTo>
                    <a:pt x="1091311" y="3849928"/>
                  </a:lnTo>
                  <a:lnTo>
                    <a:pt x="1091311" y="3830878"/>
                  </a:lnTo>
                  <a:close/>
                </a:path>
                <a:path w="2342515" h="3884929">
                  <a:moveTo>
                    <a:pt x="1102106" y="54864"/>
                  </a:moveTo>
                  <a:lnTo>
                    <a:pt x="1101979" y="35814"/>
                  </a:lnTo>
                  <a:lnTo>
                    <a:pt x="1025779" y="36322"/>
                  </a:lnTo>
                  <a:lnTo>
                    <a:pt x="1025906" y="55372"/>
                  </a:lnTo>
                  <a:lnTo>
                    <a:pt x="1102106" y="54864"/>
                  </a:lnTo>
                  <a:close/>
                </a:path>
                <a:path w="2342515" h="3884929">
                  <a:moveTo>
                    <a:pt x="1224661" y="3849154"/>
                  </a:moveTo>
                  <a:lnTo>
                    <a:pt x="1224534" y="3830104"/>
                  </a:lnTo>
                  <a:lnTo>
                    <a:pt x="1148461" y="3830548"/>
                  </a:lnTo>
                  <a:lnTo>
                    <a:pt x="1148461" y="3849598"/>
                  </a:lnTo>
                  <a:lnTo>
                    <a:pt x="1224661" y="3849154"/>
                  </a:lnTo>
                  <a:close/>
                </a:path>
                <a:path w="2342515" h="3884929">
                  <a:moveTo>
                    <a:pt x="1235456" y="53975"/>
                  </a:moveTo>
                  <a:lnTo>
                    <a:pt x="1235329" y="34925"/>
                  </a:lnTo>
                  <a:lnTo>
                    <a:pt x="1159129" y="35433"/>
                  </a:lnTo>
                  <a:lnTo>
                    <a:pt x="1159256" y="54483"/>
                  </a:lnTo>
                  <a:lnTo>
                    <a:pt x="1235456" y="53975"/>
                  </a:lnTo>
                  <a:close/>
                </a:path>
                <a:path w="2342515" h="3884929">
                  <a:moveTo>
                    <a:pt x="1358011" y="3848392"/>
                  </a:moveTo>
                  <a:lnTo>
                    <a:pt x="1357884" y="3829342"/>
                  </a:lnTo>
                  <a:lnTo>
                    <a:pt x="1281684" y="3829774"/>
                  </a:lnTo>
                  <a:lnTo>
                    <a:pt x="1281811" y="3848824"/>
                  </a:lnTo>
                  <a:lnTo>
                    <a:pt x="1358011" y="3848392"/>
                  </a:lnTo>
                  <a:close/>
                </a:path>
                <a:path w="2342515" h="3884929">
                  <a:moveTo>
                    <a:pt x="1368806" y="52959"/>
                  </a:moveTo>
                  <a:lnTo>
                    <a:pt x="1368679" y="33909"/>
                  </a:lnTo>
                  <a:lnTo>
                    <a:pt x="1292479" y="34544"/>
                  </a:lnTo>
                  <a:lnTo>
                    <a:pt x="1292606" y="53594"/>
                  </a:lnTo>
                  <a:lnTo>
                    <a:pt x="1368806" y="52959"/>
                  </a:lnTo>
                  <a:close/>
                </a:path>
                <a:path w="2342515" h="3884929">
                  <a:moveTo>
                    <a:pt x="1491361" y="3847617"/>
                  </a:moveTo>
                  <a:lnTo>
                    <a:pt x="1491234" y="3828567"/>
                  </a:lnTo>
                  <a:lnTo>
                    <a:pt x="1415034" y="3829012"/>
                  </a:lnTo>
                  <a:lnTo>
                    <a:pt x="1415161" y="3848062"/>
                  </a:lnTo>
                  <a:lnTo>
                    <a:pt x="1491361" y="3847617"/>
                  </a:lnTo>
                  <a:close/>
                </a:path>
                <a:path w="2342515" h="3884929">
                  <a:moveTo>
                    <a:pt x="1502156" y="52070"/>
                  </a:moveTo>
                  <a:lnTo>
                    <a:pt x="1502029" y="33020"/>
                  </a:lnTo>
                  <a:lnTo>
                    <a:pt x="1425829" y="33528"/>
                  </a:lnTo>
                  <a:lnTo>
                    <a:pt x="1425956" y="52578"/>
                  </a:lnTo>
                  <a:lnTo>
                    <a:pt x="1502156" y="52070"/>
                  </a:lnTo>
                  <a:close/>
                </a:path>
                <a:path w="2342515" h="3884929">
                  <a:moveTo>
                    <a:pt x="1624711" y="3846855"/>
                  </a:moveTo>
                  <a:lnTo>
                    <a:pt x="1624584" y="3827805"/>
                  </a:lnTo>
                  <a:lnTo>
                    <a:pt x="1548384" y="3828237"/>
                  </a:lnTo>
                  <a:lnTo>
                    <a:pt x="1548511" y="3847287"/>
                  </a:lnTo>
                  <a:lnTo>
                    <a:pt x="1624711" y="3846855"/>
                  </a:lnTo>
                  <a:close/>
                </a:path>
                <a:path w="2342515" h="3884929">
                  <a:moveTo>
                    <a:pt x="1635506" y="51181"/>
                  </a:moveTo>
                  <a:lnTo>
                    <a:pt x="1635379" y="32131"/>
                  </a:lnTo>
                  <a:lnTo>
                    <a:pt x="1559179" y="32639"/>
                  </a:lnTo>
                  <a:lnTo>
                    <a:pt x="1559306" y="51689"/>
                  </a:lnTo>
                  <a:lnTo>
                    <a:pt x="1635506" y="51181"/>
                  </a:lnTo>
                  <a:close/>
                </a:path>
                <a:path w="2342515" h="3884929">
                  <a:moveTo>
                    <a:pt x="1758061" y="3846093"/>
                  </a:moveTo>
                  <a:lnTo>
                    <a:pt x="1757934" y="3827043"/>
                  </a:lnTo>
                  <a:lnTo>
                    <a:pt x="1681734" y="3827475"/>
                  </a:lnTo>
                  <a:lnTo>
                    <a:pt x="1681861" y="3846525"/>
                  </a:lnTo>
                  <a:lnTo>
                    <a:pt x="1758061" y="3846093"/>
                  </a:lnTo>
                  <a:close/>
                </a:path>
                <a:path w="2342515" h="3884929">
                  <a:moveTo>
                    <a:pt x="1768856" y="50292"/>
                  </a:moveTo>
                  <a:lnTo>
                    <a:pt x="1768729" y="31242"/>
                  </a:lnTo>
                  <a:lnTo>
                    <a:pt x="1692529" y="31750"/>
                  </a:lnTo>
                  <a:lnTo>
                    <a:pt x="1692656" y="50800"/>
                  </a:lnTo>
                  <a:lnTo>
                    <a:pt x="1768856" y="50292"/>
                  </a:lnTo>
                  <a:close/>
                </a:path>
                <a:path w="2342515" h="3884929">
                  <a:moveTo>
                    <a:pt x="1891411" y="3845318"/>
                  </a:moveTo>
                  <a:lnTo>
                    <a:pt x="1891284" y="3826268"/>
                  </a:lnTo>
                  <a:lnTo>
                    <a:pt x="1815084" y="3826713"/>
                  </a:lnTo>
                  <a:lnTo>
                    <a:pt x="1815211" y="3845763"/>
                  </a:lnTo>
                  <a:lnTo>
                    <a:pt x="1891411" y="3845318"/>
                  </a:lnTo>
                  <a:close/>
                </a:path>
                <a:path w="2342515" h="3884929">
                  <a:moveTo>
                    <a:pt x="1902206" y="49276"/>
                  </a:moveTo>
                  <a:lnTo>
                    <a:pt x="1902079" y="30226"/>
                  </a:lnTo>
                  <a:lnTo>
                    <a:pt x="1825879" y="30861"/>
                  </a:lnTo>
                  <a:lnTo>
                    <a:pt x="1826006" y="49911"/>
                  </a:lnTo>
                  <a:lnTo>
                    <a:pt x="1902206" y="49276"/>
                  </a:lnTo>
                  <a:close/>
                </a:path>
                <a:path w="2342515" h="3884929">
                  <a:moveTo>
                    <a:pt x="2024761" y="3844556"/>
                  </a:moveTo>
                  <a:lnTo>
                    <a:pt x="2024634" y="3825506"/>
                  </a:lnTo>
                  <a:lnTo>
                    <a:pt x="1948434" y="3825938"/>
                  </a:lnTo>
                  <a:lnTo>
                    <a:pt x="1948561" y="3844988"/>
                  </a:lnTo>
                  <a:lnTo>
                    <a:pt x="2024761" y="3844556"/>
                  </a:lnTo>
                  <a:close/>
                </a:path>
                <a:path w="2342515" h="3884929">
                  <a:moveTo>
                    <a:pt x="2035556" y="48387"/>
                  </a:moveTo>
                  <a:lnTo>
                    <a:pt x="2035429" y="29337"/>
                  </a:lnTo>
                  <a:lnTo>
                    <a:pt x="1959229" y="29845"/>
                  </a:lnTo>
                  <a:lnTo>
                    <a:pt x="1959356" y="48895"/>
                  </a:lnTo>
                  <a:lnTo>
                    <a:pt x="2035556" y="48387"/>
                  </a:lnTo>
                  <a:close/>
                </a:path>
                <a:path w="2342515" h="3884929">
                  <a:moveTo>
                    <a:pt x="2158111" y="3843782"/>
                  </a:moveTo>
                  <a:lnTo>
                    <a:pt x="2157984" y="3824732"/>
                  </a:lnTo>
                  <a:lnTo>
                    <a:pt x="2081784" y="3825176"/>
                  </a:lnTo>
                  <a:lnTo>
                    <a:pt x="2081911" y="3844226"/>
                  </a:lnTo>
                  <a:lnTo>
                    <a:pt x="2158111" y="3843782"/>
                  </a:lnTo>
                  <a:close/>
                </a:path>
                <a:path w="2342515" h="3884929">
                  <a:moveTo>
                    <a:pt x="2219706" y="37592"/>
                  </a:moveTo>
                  <a:lnTo>
                    <a:pt x="2201100" y="28448"/>
                  </a:lnTo>
                  <a:lnTo>
                    <a:pt x="2143252" y="0"/>
                  </a:lnTo>
                  <a:lnTo>
                    <a:pt x="2162492" y="28498"/>
                  </a:lnTo>
                  <a:lnTo>
                    <a:pt x="2092579" y="28956"/>
                  </a:lnTo>
                  <a:lnTo>
                    <a:pt x="2092706" y="48006"/>
                  </a:lnTo>
                  <a:lnTo>
                    <a:pt x="2162606" y="47548"/>
                  </a:lnTo>
                  <a:lnTo>
                    <a:pt x="2143760" y="76200"/>
                  </a:lnTo>
                  <a:lnTo>
                    <a:pt x="2219706" y="37592"/>
                  </a:lnTo>
                  <a:close/>
                </a:path>
                <a:path w="2342515" h="3884929">
                  <a:moveTo>
                    <a:pt x="2342261" y="3833203"/>
                  </a:moveTo>
                  <a:lnTo>
                    <a:pt x="2323503" y="3823970"/>
                  </a:lnTo>
                  <a:lnTo>
                    <a:pt x="2265807" y="3795547"/>
                  </a:lnTo>
                  <a:lnTo>
                    <a:pt x="2285034" y="3824008"/>
                  </a:lnTo>
                  <a:lnTo>
                    <a:pt x="2215134" y="3824414"/>
                  </a:lnTo>
                  <a:lnTo>
                    <a:pt x="2215261" y="3843451"/>
                  </a:lnTo>
                  <a:lnTo>
                    <a:pt x="2285136" y="3843058"/>
                  </a:lnTo>
                  <a:lnTo>
                    <a:pt x="2266188" y="3871747"/>
                  </a:lnTo>
                  <a:lnTo>
                    <a:pt x="2342261" y="3833203"/>
                  </a:lnTo>
                  <a:close/>
                </a:path>
              </a:pathLst>
            </a:custGeom>
            <a:solidFill>
              <a:srgbClr val="40305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61110" y="3343402"/>
            <a:ext cx="12045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ргани</a:t>
            </a:r>
            <a:r>
              <a:rPr dirty="0" sz="1600" spc="-20">
                <a:solidFill>
                  <a:srgbClr val="C00000"/>
                </a:solidFill>
                <a:latin typeface="Times New Roman"/>
                <a:cs typeface="Times New Roman"/>
              </a:rPr>
              <a:t>з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z="1600" spc="-3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600" spc="-45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ть 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репетиции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76998" y="931925"/>
            <a:ext cx="1800860" cy="995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190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Организовать</a:t>
            </a:r>
            <a:r>
              <a:rPr dirty="0" sz="1600" spc="1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и </a:t>
            </a:r>
            <a:r>
              <a:rPr dirty="0" sz="160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провести</a:t>
            </a:r>
            <a:r>
              <a:rPr dirty="0" sz="1600" spc="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встречи</a:t>
            </a:r>
            <a:r>
              <a:rPr dirty="0" sz="1600" spc="-2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по </a:t>
            </a:r>
            <a:r>
              <a:rPr dirty="0" sz="1600" spc="-38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E36C09"/>
                </a:solidFill>
                <a:latin typeface="Times New Roman"/>
                <a:cs typeface="Times New Roman"/>
              </a:rPr>
              <a:t>актерскому</a:t>
            </a:r>
            <a:endParaRPr sz="1600">
              <a:latin typeface="Times New Roman"/>
              <a:cs typeface="Times New Roman"/>
            </a:endParaRPr>
          </a:p>
          <a:p>
            <a:pPr algn="ctr" marL="2540">
              <a:lnSpc>
                <a:spcPts val="1885"/>
              </a:lnSpc>
            </a:pP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мастерству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0761" y="3365754"/>
            <a:ext cx="13950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974707"/>
                </a:solidFill>
                <a:latin typeface="Times New Roman"/>
                <a:cs typeface="Times New Roman"/>
              </a:rPr>
              <a:t>Сформировать </a:t>
            </a:r>
            <a:r>
              <a:rPr dirty="0" sz="1600" spc="-38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974707"/>
                </a:solidFill>
                <a:latin typeface="Times New Roman"/>
                <a:cs typeface="Times New Roman"/>
              </a:rPr>
              <a:t>детские</a:t>
            </a:r>
            <a:r>
              <a:rPr dirty="0" sz="1600" spc="-4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974707"/>
                </a:solidFill>
                <a:latin typeface="Times New Roman"/>
                <a:cs typeface="Times New Roman"/>
              </a:rPr>
              <a:t>труппы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3833" y="94614"/>
            <a:ext cx="2278380" cy="1727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31445" marR="122555" indent="-254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943735"/>
                </a:solidFill>
                <a:latin typeface="Times New Roman"/>
                <a:cs typeface="Times New Roman"/>
              </a:rPr>
              <a:t>Обеспечить</a:t>
            </a:r>
            <a:r>
              <a:rPr dirty="0" sz="1600" spc="1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943735"/>
                </a:solidFill>
                <a:latin typeface="Times New Roman"/>
                <a:cs typeface="Times New Roman"/>
              </a:rPr>
              <a:t>процесс </a:t>
            </a:r>
            <a:r>
              <a:rPr dirty="0" sz="1600" spc="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943735"/>
                </a:solidFill>
                <a:latin typeface="Times New Roman"/>
                <a:cs typeface="Times New Roman"/>
              </a:rPr>
              <a:t>постановки </a:t>
            </a:r>
            <a:r>
              <a:rPr dirty="0" sz="1600" spc="-5">
                <a:solidFill>
                  <a:srgbClr val="943735"/>
                </a:solidFill>
                <a:latin typeface="Times New Roman"/>
                <a:cs typeface="Times New Roman"/>
              </a:rPr>
              <a:t>спектаклей </a:t>
            </a:r>
            <a:r>
              <a:rPr dirty="0" sz="1600" spc="-39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943735"/>
                </a:solidFill>
                <a:latin typeface="Times New Roman"/>
                <a:cs typeface="Times New Roman"/>
              </a:rPr>
              <a:t>сценическими</a:t>
            </a:r>
            <a:endParaRPr sz="1600">
              <a:latin typeface="Times New Roman"/>
              <a:cs typeface="Times New Roman"/>
            </a:endParaRPr>
          </a:p>
          <a:p>
            <a:pPr marL="544830" marR="5080" indent="-532765">
              <a:lnSpc>
                <a:spcPct val="100000"/>
              </a:lnSpc>
            </a:pPr>
            <a:r>
              <a:rPr dirty="0" sz="1600" spc="-15">
                <a:solidFill>
                  <a:srgbClr val="943735"/>
                </a:solidFill>
                <a:latin typeface="Times New Roman"/>
                <a:cs typeface="Times New Roman"/>
              </a:rPr>
              <a:t>костюмами, </a:t>
            </a:r>
            <a:r>
              <a:rPr dirty="0" sz="1600" spc="-10">
                <a:solidFill>
                  <a:srgbClr val="943735"/>
                </a:solidFill>
                <a:latin typeface="Times New Roman"/>
                <a:cs typeface="Times New Roman"/>
              </a:rPr>
              <a:t>декорациями, </a:t>
            </a:r>
            <a:r>
              <a:rPr dirty="0" sz="1600" spc="-38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943735"/>
                </a:solidFill>
                <a:latin typeface="Times New Roman"/>
                <a:cs typeface="Times New Roman"/>
              </a:rPr>
              <a:t>необходимым </a:t>
            </a:r>
            <a:r>
              <a:rPr dirty="0" sz="1600" spc="-1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943735"/>
                </a:solidFill>
                <a:latin typeface="Times New Roman"/>
                <a:cs typeface="Times New Roman"/>
              </a:rPr>
              <a:t>техническим</a:t>
            </a:r>
            <a:endParaRPr sz="1600">
              <a:latin typeface="Times New Roman"/>
              <a:cs typeface="Times New Roman"/>
            </a:endParaRPr>
          </a:p>
          <a:p>
            <a:pPr marL="480695">
              <a:lnSpc>
                <a:spcPts val="1885"/>
              </a:lnSpc>
            </a:pPr>
            <a:r>
              <a:rPr dirty="0" sz="1600" spc="-15">
                <a:solidFill>
                  <a:srgbClr val="943735"/>
                </a:solidFill>
                <a:latin typeface="Times New Roman"/>
                <a:cs typeface="Times New Roman"/>
              </a:rPr>
              <a:t>оборудованием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83051" y="1439417"/>
            <a:ext cx="1289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Comic Sans MS"/>
                <a:cs typeface="Comic Sans MS"/>
              </a:rPr>
              <a:t>1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83453" y="0"/>
            <a:ext cx="3373754" cy="646430"/>
            <a:chOff x="5783453" y="0"/>
            <a:chExt cx="3373754" cy="646430"/>
          </a:xfrm>
        </p:grpSpPr>
        <p:sp>
          <p:nvSpPr>
            <p:cNvPr id="18" name="object 18"/>
            <p:cNvSpPr/>
            <p:nvPr/>
          </p:nvSpPr>
          <p:spPr>
            <a:xfrm>
              <a:off x="5796153" y="0"/>
              <a:ext cx="3348354" cy="621030"/>
            </a:xfrm>
            <a:custGeom>
              <a:avLst/>
              <a:gdLst/>
              <a:ahLst/>
              <a:cxnLst/>
              <a:rect l="l" t="t" r="r" b="b"/>
              <a:pathLst>
                <a:path w="3348354" h="621030">
                  <a:moveTo>
                    <a:pt x="3347847" y="0"/>
                  </a:moveTo>
                  <a:lnTo>
                    <a:pt x="0" y="0"/>
                  </a:lnTo>
                  <a:lnTo>
                    <a:pt x="0" y="620687"/>
                  </a:lnTo>
                  <a:lnTo>
                    <a:pt x="3347847" y="620687"/>
                  </a:lnTo>
                  <a:lnTo>
                    <a:pt x="3347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796153" y="0"/>
              <a:ext cx="3348354" cy="621030"/>
            </a:xfrm>
            <a:custGeom>
              <a:avLst/>
              <a:gdLst/>
              <a:ahLst/>
              <a:cxnLst/>
              <a:rect l="l" t="t" r="r" b="b"/>
              <a:pathLst>
                <a:path w="3348354" h="621030">
                  <a:moveTo>
                    <a:pt x="0" y="620687"/>
                  </a:moveTo>
                  <a:lnTo>
                    <a:pt x="3347847" y="620687"/>
                  </a:lnTo>
                  <a:lnTo>
                    <a:pt x="3347847" y="0"/>
                  </a:lnTo>
                  <a:lnTo>
                    <a:pt x="0" y="0"/>
                  </a:lnTo>
                  <a:lnTo>
                    <a:pt x="0" y="620687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443217" y="146684"/>
            <a:ext cx="20561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F497A"/>
                </a:solidFill>
                <a:latin typeface="Arial Black"/>
                <a:cs typeface="Arial Black"/>
              </a:rPr>
              <a:t>БДТ</a:t>
            </a:r>
            <a:r>
              <a:rPr dirty="0" sz="1800" spc="-60">
                <a:solidFill>
                  <a:srgbClr val="5F497A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5F497A"/>
                </a:solidFill>
                <a:latin typeface="Arial Black"/>
                <a:cs typeface="Arial Black"/>
              </a:rPr>
              <a:t>«Теремок»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83500" y="35293"/>
            <a:ext cx="8234680" cy="5949315"/>
            <a:chOff x="883500" y="35293"/>
            <a:chExt cx="8234680" cy="5949315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9841" y="73621"/>
              <a:ext cx="501535" cy="4955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4752" y="35293"/>
              <a:ext cx="553046" cy="5501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86048" y="5112194"/>
              <a:ext cx="876173" cy="8723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2160" y="1194854"/>
              <a:ext cx="869772" cy="86597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165720" y="3940301"/>
              <a:ext cx="1927860" cy="88900"/>
            </a:xfrm>
            <a:custGeom>
              <a:avLst/>
              <a:gdLst/>
              <a:ahLst/>
              <a:cxnLst/>
              <a:rect l="l" t="t" r="r" b="b"/>
              <a:pathLst>
                <a:path w="1927859" h="88900">
                  <a:moveTo>
                    <a:pt x="1908819" y="28321"/>
                  </a:moveTo>
                  <a:lnTo>
                    <a:pt x="1876552" y="28321"/>
                  </a:lnTo>
                  <a:lnTo>
                    <a:pt x="1876678" y="47371"/>
                  </a:lnTo>
                  <a:lnTo>
                    <a:pt x="1870406" y="47412"/>
                  </a:lnTo>
                  <a:lnTo>
                    <a:pt x="1851532" y="76200"/>
                  </a:lnTo>
                  <a:lnTo>
                    <a:pt x="1927478" y="37465"/>
                  </a:lnTo>
                  <a:lnTo>
                    <a:pt x="1908819" y="28321"/>
                  </a:lnTo>
                  <a:close/>
                </a:path>
                <a:path w="1927859" h="88900">
                  <a:moveTo>
                    <a:pt x="1870250" y="28363"/>
                  </a:moveTo>
                  <a:lnTo>
                    <a:pt x="1800352" y="28829"/>
                  </a:lnTo>
                  <a:lnTo>
                    <a:pt x="1800478" y="47879"/>
                  </a:lnTo>
                  <a:lnTo>
                    <a:pt x="1870406" y="47412"/>
                  </a:lnTo>
                  <a:lnTo>
                    <a:pt x="1876616" y="37941"/>
                  </a:lnTo>
                  <a:lnTo>
                    <a:pt x="1876614" y="37751"/>
                  </a:lnTo>
                  <a:lnTo>
                    <a:pt x="1870250" y="28363"/>
                  </a:lnTo>
                  <a:close/>
                </a:path>
                <a:path w="1927859" h="88900">
                  <a:moveTo>
                    <a:pt x="1876616" y="37941"/>
                  </a:moveTo>
                  <a:lnTo>
                    <a:pt x="1870406" y="47412"/>
                  </a:lnTo>
                  <a:lnTo>
                    <a:pt x="1876678" y="47371"/>
                  </a:lnTo>
                  <a:lnTo>
                    <a:pt x="1876616" y="37941"/>
                  </a:lnTo>
                  <a:close/>
                </a:path>
                <a:path w="1927859" h="88900">
                  <a:moveTo>
                    <a:pt x="1876552" y="28321"/>
                  </a:moveTo>
                  <a:lnTo>
                    <a:pt x="1870250" y="28363"/>
                  </a:lnTo>
                  <a:lnTo>
                    <a:pt x="1876614" y="37751"/>
                  </a:lnTo>
                  <a:lnTo>
                    <a:pt x="1876552" y="28321"/>
                  </a:lnTo>
                  <a:close/>
                </a:path>
                <a:path w="1927859" h="88900">
                  <a:moveTo>
                    <a:pt x="1851025" y="0"/>
                  </a:moveTo>
                  <a:lnTo>
                    <a:pt x="1870250" y="28363"/>
                  </a:lnTo>
                  <a:lnTo>
                    <a:pt x="1908819" y="28321"/>
                  </a:lnTo>
                  <a:lnTo>
                    <a:pt x="1851025" y="0"/>
                  </a:lnTo>
                  <a:close/>
                </a:path>
                <a:path w="1927859" h="88900">
                  <a:moveTo>
                    <a:pt x="1743202" y="29337"/>
                  </a:moveTo>
                  <a:lnTo>
                    <a:pt x="1667002" y="29845"/>
                  </a:lnTo>
                  <a:lnTo>
                    <a:pt x="1667128" y="48895"/>
                  </a:lnTo>
                  <a:lnTo>
                    <a:pt x="1743328" y="48387"/>
                  </a:lnTo>
                  <a:lnTo>
                    <a:pt x="1743202" y="29337"/>
                  </a:lnTo>
                  <a:close/>
                </a:path>
                <a:path w="1927859" h="88900">
                  <a:moveTo>
                    <a:pt x="1609852" y="30225"/>
                  </a:moveTo>
                  <a:lnTo>
                    <a:pt x="1533652" y="30734"/>
                  </a:lnTo>
                  <a:lnTo>
                    <a:pt x="1533778" y="49784"/>
                  </a:lnTo>
                  <a:lnTo>
                    <a:pt x="1609978" y="49275"/>
                  </a:lnTo>
                  <a:lnTo>
                    <a:pt x="1609852" y="30225"/>
                  </a:lnTo>
                  <a:close/>
                </a:path>
                <a:path w="1927859" h="88900">
                  <a:moveTo>
                    <a:pt x="1476502" y="31115"/>
                  </a:moveTo>
                  <a:lnTo>
                    <a:pt x="1400302" y="31750"/>
                  </a:lnTo>
                  <a:lnTo>
                    <a:pt x="1400428" y="50800"/>
                  </a:lnTo>
                  <a:lnTo>
                    <a:pt x="1476628" y="50165"/>
                  </a:lnTo>
                  <a:lnTo>
                    <a:pt x="1476502" y="31115"/>
                  </a:lnTo>
                  <a:close/>
                </a:path>
                <a:path w="1927859" h="88900">
                  <a:moveTo>
                    <a:pt x="1343152" y="32131"/>
                  </a:moveTo>
                  <a:lnTo>
                    <a:pt x="1266952" y="32639"/>
                  </a:lnTo>
                  <a:lnTo>
                    <a:pt x="1267078" y="51689"/>
                  </a:lnTo>
                  <a:lnTo>
                    <a:pt x="1343278" y="51181"/>
                  </a:lnTo>
                  <a:lnTo>
                    <a:pt x="1343152" y="32131"/>
                  </a:lnTo>
                  <a:close/>
                </a:path>
                <a:path w="1927859" h="88900">
                  <a:moveTo>
                    <a:pt x="1209802" y="33020"/>
                  </a:moveTo>
                  <a:lnTo>
                    <a:pt x="1133602" y="33528"/>
                  </a:lnTo>
                  <a:lnTo>
                    <a:pt x="1133728" y="52578"/>
                  </a:lnTo>
                  <a:lnTo>
                    <a:pt x="1209928" y="52070"/>
                  </a:lnTo>
                  <a:lnTo>
                    <a:pt x="1209802" y="33020"/>
                  </a:lnTo>
                  <a:close/>
                </a:path>
                <a:path w="1927859" h="88900">
                  <a:moveTo>
                    <a:pt x="1076452" y="33909"/>
                  </a:moveTo>
                  <a:lnTo>
                    <a:pt x="1000251" y="34543"/>
                  </a:lnTo>
                  <a:lnTo>
                    <a:pt x="1000378" y="53593"/>
                  </a:lnTo>
                  <a:lnTo>
                    <a:pt x="1076578" y="52959"/>
                  </a:lnTo>
                  <a:lnTo>
                    <a:pt x="1076452" y="33909"/>
                  </a:lnTo>
                  <a:close/>
                </a:path>
                <a:path w="1927859" h="88900">
                  <a:moveTo>
                    <a:pt x="943101" y="34925"/>
                  </a:moveTo>
                  <a:lnTo>
                    <a:pt x="866901" y="35433"/>
                  </a:lnTo>
                  <a:lnTo>
                    <a:pt x="867028" y="54483"/>
                  </a:lnTo>
                  <a:lnTo>
                    <a:pt x="943228" y="53975"/>
                  </a:lnTo>
                  <a:lnTo>
                    <a:pt x="943101" y="34925"/>
                  </a:lnTo>
                  <a:close/>
                </a:path>
                <a:path w="1927859" h="88900">
                  <a:moveTo>
                    <a:pt x="809751" y="35814"/>
                  </a:moveTo>
                  <a:lnTo>
                    <a:pt x="733551" y="36322"/>
                  </a:lnTo>
                  <a:lnTo>
                    <a:pt x="733678" y="55372"/>
                  </a:lnTo>
                  <a:lnTo>
                    <a:pt x="809878" y="54864"/>
                  </a:lnTo>
                  <a:lnTo>
                    <a:pt x="809751" y="35814"/>
                  </a:lnTo>
                  <a:close/>
                </a:path>
                <a:path w="1927859" h="88900">
                  <a:moveTo>
                    <a:pt x="676401" y="36830"/>
                  </a:moveTo>
                  <a:lnTo>
                    <a:pt x="600201" y="37337"/>
                  </a:lnTo>
                  <a:lnTo>
                    <a:pt x="600328" y="56387"/>
                  </a:lnTo>
                  <a:lnTo>
                    <a:pt x="676528" y="55880"/>
                  </a:lnTo>
                  <a:lnTo>
                    <a:pt x="676401" y="36830"/>
                  </a:lnTo>
                  <a:close/>
                </a:path>
                <a:path w="1927859" h="88900">
                  <a:moveTo>
                    <a:pt x="543051" y="37718"/>
                  </a:moveTo>
                  <a:lnTo>
                    <a:pt x="466851" y="38227"/>
                  </a:lnTo>
                  <a:lnTo>
                    <a:pt x="466978" y="57277"/>
                  </a:lnTo>
                  <a:lnTo>
                    <a:pt x="543178" y="56768"/>
                  </a:lnTo>
                  <a:lnTo>
                    <a:pt x="543051" y="37718"/>
                  </a:lnTo>
                  <a:close/>
                </a:path>
                <a:path w="1927859" h="88900">
                  <a:moveTo>
                    <a:pt x="409701" y="38608"/>
                  </a:moveTo>
                  <a:lnTo>
                    <a:pt x="333501" y="39116"/>
                  </a:lnTo>
                  <a:lnTo>
                    <a:pt x="333628" y="58166"/>
                  </a:lnTo>
                  <a:lnTo>
                    <a:pt x="409828" y="57658"/>
                  </a:lnTo>
                  <a:lnTo>
                    <a:pt x="409701" y="38608"/>
                  </a:lnTo>
                  <a:close/>
                </a:path>
                <a:path w="1927859" h="88900">
                  <a:moveTo>
                    <a:pt x="276351" y="39624"/>
                  </a:moveTo>
                  <a:lnTo>
                    <a:pt x="200151" y="40131"/>
                  </a:lnTo>
                  <a:lnTo>
                    <a:pt x="200405" y="59181"/>
                  </a:lnTo>
                  <a:lnTo>
                    <a:pt x="276605" y="58674"/>
                  </a:lnTo>
                  <a:lnTo>
                    <a:pt x="276351" y="39624"/>
                  </a:lnTo>
                  <a:close/>
                </a:path>
                <a:path w="1927859" h="88900">
                  <a:moveTo>
                    <a:pt x="37846" y="12700"/>
                  </a:moveTo>
                  <a:lnTo>
                    <a:pt x="23020" y="15781"/>
                  </a:lnTo>
                  <a:lnTo>
                    <a:pt x="10969" y="24018"/>
                  </a:lnTo>
                  <a:lnTo>
                    <a:pt x="2895" y="36185"/>
                  </a:lnTo>
                  <a:lnTo>
                    <a:pt x="0" y="51054"/>
                  </a:lnTo>
                  <a:lnTo>
                    <a:pt x="3099" y="65879"/>
                  </a:lnTo>
                  <a:lnTo>
                    <a:pt x="11366" y="77930"/>
                  </a:lnTo>
                  <a:lnTo>
                    <a:pt x="23538" y="86004"/>
                  </a:lnTo>
                  <a:lnTo>
                    <a:pt x="38353" y="88900"/>
                  </a:lnTo>
                  <a:lnTo>
                    <a:pt x="53179" y="85800"/>
                  </a:lnTo>
                  <a:lnTo>
                    <a:pt x="65230" y="77533"/>
                  </a:lnTo>
                  <a:lnTo>
                    <a:pt x="73304" y="65361"/>
                  </a:lnTo>
                  <a:lnTo>
                    <a:pt x="74338" y="60071"/>
                  </a:lnTo>
                  <a:lnTo>
                    <a:pt x="67055" y="60071"/>
                  </a:lnTo>
                  <a:lnTo>
                    <a:pt x="66801" y="41021"/>
                  </a:lnTo>
                  <a:lnTo>
                    <a:pt x="74209" y="40971"/>
                  </a:lnTo>
                  <a:lnTo>
                    <a:pt x="73118" y="35720"/>
                  </a:lnTo>
                  <a:lnTo>
                    <a:pt x="64881" y="23669"/>
                  </a:lnTo>
                  <a:lnTo>
                    <a:pt x="52714" y="15595"/>
                  </a:lnTo>
                  <a:lnTo>
                    <a:pt x="37846" y="12700"/>
                  </a:lnTo>
                  <a:close/>
                </a:path>
                <a:path w="1927859" h="88900">
                  <a:moveTo>
                    <a:pt x="74209" y="40971"/>
                  </a:moveTo>
                  <a:lnTo>
                    <a:pt x="66801" y="41021"/>
                  </a:lnTo>
                  <a:lnTo>
                    <a:pt x="67055" y="60071"/>
                  </a:lnTo>
                  <a:lnTo>
                    <a:pt x="74348" y="60022"/>
                  </a:lnTo>
                  <a:lnTo>
                    <a:pt x="76200" y="50546"/>
                  </a:lnTo>
                  <a:lnTo>
                    <a:pt x="74209" y="40971"/>
                  </a:lnTo>
                  <a:close/>
                </a:path>
                <a:path w="1927859" h="88900">
                  <a:moveTo>
                    <a:pt x="74348" y="60022"/>
                  </a:moveTo>
                  <a:lnTo>
                    <a:pt x="67055" y="60071"/>
                  </a:lnTo>
                  <a:lnTo>
                    <a:pt x="74338" y="60071"/>
                  </a:lnTo>
                  <a:close/>
                </a:path>
                <a:path w="1927859" h="88900">
                  <a:moveTo>
                    <a:pt x="143001" y="40512"/>
                  </a:moveTo>
                  <a:lnTo>
                    <a:pt x="74209" y="40971"/>
                  </a:lnTo>
                  <a:lnTo>
                    <a:pt x="76200" y="50546"/>
                  </a:lnTo>
                  <a:lnTo>
                    <a:pt x="74348" y="60022"/>
                  </a:lnTo>
                  <a:lnTo>
                    <a:pt x="143255" y="59562"/>
                  </a:lnTo>
                  <a:lnTo>
                    <a:pt x="143001" y="40512"/>
                  </a:lnTo>
                  <a:close/>
                </a:path>
              </a:pathLst>
            </a:custGeom>
            <a:solidFill>
              <a:srgbClr val="4030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3500" y="3919956"/>
              <a:ext cx="1785239" cy="12893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2516" y="5112194"/>
              <a:ext cx="876172" cy="87233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2231" y="3064154"/>
              <a:ext cx="876173" cy="8723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52040" y="3112160"/>
              <a:ext cx="876173" cy="87233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914806" y="4566920"/>
            <a:ext cx="2095500" cy="1240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00355" marR="290195" indent="-63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Организовать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ин</a:t>
            </a:r>
            <a:r>
              <a:rPr dirty="0" sz="1600" spc="-15">
                <a:solidFill>
                  <a:srgbClr val="4F6128"/>
                </a:solidFill>
                <a:latin typeface="Times New Roman"/>
                <a:cs typeface="Times New Roman"/>
              </a:rPr>
              <a:t>ф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о</a:t>
            </a:r>
            <a:r>
              <a:rPr dirty="0" sz="1600" spc="-25">
                <a:solidFill>
                  <a:srgbClr val="4F6128"/>
                </a:solidFill>
                <a:latin typeface="Times New Roman"/>
                <a:cs typeface="Times New Roman"/>
              </a:rPr>
              <a:t>р</a:t>
            </a:r>
            <a:r>
              <a:rPr dirty="0" sz="1600" spc="-20">
                <a:solidFill>
                  <a:srgbClr val="4F6128"/>
                </a:solidFill>
                <a:latin typeface="Times New Roman"/>
                <a:cs typeface="Times New Roman"/>
              </a:rPr>
              <a:t>м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ацио</a:t>
            </a:r>
            <a:r>
              <a:rPr dirty="0" sz="1600">
                <a:solidFill>
                  <a:srgbClr val="4F6128"/>
                </a:solidFill>
                <a:latin typeface="Times New Roman"/>
                <a:cs typeface="Times New Roman"/>
              </a:rPr>
              <a:t>н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н</a:t>
            </a:r>
            <a:r>
              <a:rPr dirty="0" sz="1600" spc="20">
                <a:solidFill>
                  <a:srgbClr val="4F6128"/>
                </a:solidFill>
                <a:latin typeface="Times New Roman"/>
                <a:cs typeface="Times New Roman"/>
              </a:rPr>
              <a:t>о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е</a:t>
            </a:r>
            <a:endParaRPr sz="16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сопровождение </a:t>
            </a:r>
            <a:r>
              <a:rPr dirty="0" sz="1600">
                <a:solidFill>
                  <a:srgbClr val="4F6128"/>
                </a:solidFill>
                <a:latin typeface="Times New Roman"/>
                <a:cs typeface="Times New Roman"/>
              </a:rPr>
              <a:t>проекта </a:t>
            </a:r>
            <a:r>
              <a:rPr dirty="0" sz="1600" spc="-385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и 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работу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по</a:t>
            </a:r>
            <a:endParaRPr sz="1600">
              <a:latin typeface="Times New Roman"/>
              <a:cs typeface="Times New Roman"/>
            </a:endParaRPr>
          </a:p>
          <a:p>
            <a:pPr algn="ctr" marL="635">
              <a:lnSpc>
                <a:spcPts val="1885"/>
              </a:lnSpc>
            </a:pP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привлечению</a:t>
            </a:r>
            <a:r>
              <a:rPr dirty="0" sz="1600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зрителей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40320" y="4726051"/>
            <a:ext cx="1602740" cy="7524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2700" marR="5080" indent="635">
              <a:lnSpc>
                <a:spcPct val="99100"/>
              </a:lnSpc>
              <a:spcBef>
                <a:spcPts val="110"/>
              </a:spcBef>
            </a:pP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Провести 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показы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театрализованных </a:t>
            </a:r>
            <a:r>
              <a:rPr dirty="0" sz="1600" spc="-3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постановок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10680" y="1464309"/>
            <a:ext cx="165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Comic Sans MS"/>
                <a:cs typeface="Comic Sans MS"/>
              </a:rPr>
              <a:t>2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84526" y="3390392"/>
            <a:ext cx="165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Comic Sans MS"/>
                <a:cs typeface="Comic Sans MS"/>
              </a:rPr>
              <a:t>3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41642" y="3337305"/>
            <a:ext cx="165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Comic Sans MS"/>
                <a:cs typeface="Comic Sans MS"/>
              </a:rPr>
              <a:t>4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40633" y="5435295"/>
            <a:ext cx="1657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Comic Sans MS"/>
                <a:cs typeface="Comic Sans MS"/>
              </a:rPr>
              <a:t>5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91859" y="5435295"/>
            <a:ext cx="1657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403052"/>
                </a:solidFill>
                <a:latin typeface="Comic Sans MS"/>
                <a:cs typeface="Comic Sans MS"/>
              </a:rPr>
              <a:t>6</a:t>
            </a:r>
            <a:endParaRPr sz="1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778"/>
            <a:ext cx="9144000" cy="6856730"/>
            <a:chOff x="0" y="1778"/>
            <a:chExt cx="9144000" cy="6856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78"/>
              <a:ext cx="9143999" cy="685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36675"/>
              <a:ext cx="8316467" cy="602132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39469" y="44576"/>
            <a:ext cx="642239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u="sng" sz="16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mic Sans MS"/>
                <a:cs typeface="Comic Sans MS"/>
              </a:rPr>
              <a:t>Ученые</a:t>
            </a:r>
            <a:r>
              <a:rPr dirty="0" u="sng" sz="1600" spc="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mic Sans MS"/>
                <a:cs typeface="Comic Sans MS"/>
              </a:rPr>
              <a:t> </a:t>
            </a:r>
            <a:r>
              <a:rPr dirty="0" u="sng" sz="16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mic Sans MS"/>
                <a:cs typeface="Comic Sans MS"/>
              </a:rPr>
              <a:t>определили:</a:t>
            </a:r>
            <a:r>
              <a:rPr dirty="0" sz="1600" spc="35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Comic Sans MS"/>
                <a:cs typeface="Comic Sans MS"/>
              </a:rPr>
              <a:t>около</a:t>
            </a:r>
            <a:r>
              <a:rPr dirty="0" sz="1600" spc="1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Comic Sans MS"/>
                <a:cs typeface="Comic Sans MS"/>
              </a:rPr>
              <a:t>80%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 успеха</a:t>
            </a:r>
            <a:r>
              <a:rPr dirty="0" sz="1600" spc="3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в социальной</a:t>
            </a:r>
            <a:r>
              <a:rPr dirty="0" sz="1600" spc="6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dirty="0" sz="160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личной </a:t>
            </a:r>
            <a:r>
              <a:rPr dirty="0" sz="1600" spc="-46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сферах</a:t>
            </a:r>
            <a:r>
              <a:rPr dirty="0" sz="1600" spc="1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Comic Sans MS"/>
                <a:cs typeface="Comic Sans MS"/>
              </a:rPr>
              <a:t>жизни</a:t>
            </a:r>
            <a:r>
              <a:rPr dirty="0" sz="1600" spc="2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определяет</a:t>
            </a:r>
            <a:r>
              <a:rPr dirty="0" sz="1600" spc="1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Comic Sans MS"/>
                <a:cs typeface="Comic Sans MS"/>
              </a:rPr>
              <a:t>уровень</a:t>
            </a:r>
            <a:r>
              <a:rPr dirty="0" sz="1600" spc="3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развития</a:t>
            </a:r>
            <a:r>
              <a:rPr dirty="0" sz="1600" spc="3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эмоционального</a:t>
            </a:r>
            <a:endParaRPr sz="1600">
              <a:latin typeface="Comic Sans MS"/>
              <a:cs typeface="Comic Sans MS"/>
            </a:endParaRPr>
          </a:p>
          <a:p>
            <a:pPr algn="ctr" marL="1270">
              <a:lnSpc>
                <a:spcPct val="100000"/>
              </a:lnSpc>
            </a:pP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интеллекта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9956" y="25069"/>
            <a:ext cx="8185784" cy="3168015"/>
            <a:chOff x="209956" y="25069"/>
            <a:chExt cx="8185784" cy="31680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52360" y="25069"/>
              <a:ext cx="782827" cy="801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956" y="85178"/>
              <a:ext cx="695020" cy="7020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48528" y="1242059"/>
              <a:ext cx="2615183" cy="19095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59195" y="1239011"/>
              <a:ext cx="2636520" cy="19537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6153" y="1268856"/>
              <a:ext cx="2520314" cy="181584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796153" y="1268857"/>
            <a:ext cx="2520315" cy="1816100"/>
          </a:xfrm>
          <a:prstGeom prst="rect">
            <a:avLst/>
          </a:prstGeom>
          <a:ln w="9525">
            <a:solidFill>
              <a:srgbClr val="97B853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Анализ</a:t>
            </a:r>
            <a:r>
              <a:rPr dirty="0" sz="1400" spc="-40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5F497A"/>
                </a:solidFill>
                <a:latin typeface="Times New Roman"/>
                <a:cs typeface="Times New Roman"/>
              </a:rPr>
              <a:t>результатов</a:t>
            </a:r>
            <a:endParaRPr sz="14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400" spc="-5">
                <a:solidFill>
                  <a:srgbClr val="5F497A"/>
                </a:solidFill>
                <a:latin typeface="Times New Roman"/>
                <a:cs typeface="Times New Roman"/>
              </a:rPr>
              <a:t>исследования</a:t>
            </a:r>
            <a:r>
              <a:rPr dirty="0" sz="1400" spc="-25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по</a:t>
            </a:r>
            <a:r>
              <a:rPr dirty="0" sz="1400" spc="-35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5F497A"/>
                </a:solidFill>
                <a:latin typeface="Times New Roman"/>
                <a:cs typeface="Times New Roman"/>
              </a:rPr>
              <a:t>методике</a:t>
            </a:r>
            <a:endParaRPr sz="1400">
              <a:latin typeface="Times New Roman"/>
              <a:cs typeface="Times New Roman"/>
            </a:endParaRPr>
          </a:p>
          <a:p>
            <a:pPr algn="ctr" marL="310515" marR="302260" indent="-1270">
              <a:lnSpc>
                <a:spcPct val="100000"/>
              </a:lnSpc>
            </a:pPr>
            <a:r>
              <a:rPr dirty="0" sz="1400" spc="-5" i="1">
                <a:solidFill>
                  <a:srgbClr val="C00000"/>
                </a:solidFill>
                <a:latin typeface="Times New Roman"/>
                <a:cs typeface="Times New Roman"/>
              </a:rPr>
              <a:t>«Эмоциональная </a:t>
            </a:r>
            <a:r>
              <a:rPr dirty="0" sz="14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C00000"/>
                </a:solidFill>
                <a:latin typeface="Times New Roman"/>
                <a:cs typeface="Times New Roman"/>
              </a:rPr>
              <a:t>пиктограмма»</a:t>
            </a:r>
            <a:r>
              <a:rPr dirty="0" sz="1400" spc="-7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для</a:t>
            </a:r>
            <a:r>
              <a:rPr dirty="0" sz="1400" spc="-30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детей</a:t>
            </a:r>
            <a:endParaRPr sz="14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400" spc="-5">
                <a:solidFill>
                  <a:srgbClr val="5F497A"/>
                </a:solidFill>
                <a:latin typeface="Times New Roman"/>
                <a:cs typeface="Times New Roman"/>
              </a:rPr>
              <a:t>младшего</a:t>
            </a:r>
            <a:r>
              <a:rPr dirty="0" sz="1400" spc="-35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 spc="-15">
                <a:solidFill>
                  <a:srgbClr val="5F497A"/>
                </a:solidFill>
                <a:latin typeface="Times New Roman"/>
                <a:cs typeface="Times New Roman"/>
              </a:rPr>
              <a:t>школьного</a:t>
            </a:r>
            <a:r>
              <a:rPr dirty="0" sz="1400" spc="-50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возраста</a:t>
            </a:r>
            <a:endParaRPr sz="1400">
              <a:latin typeface="Times New Roman"/>
              <a:cs typeface="Times New Roman"/>
            </a:endParaRPr>
          </a:p>
          <a:p>
            <a:pPr marL="174625" marR="169545" indent="290830">
              <a:lnSpc>
                <a:spcPct val="98900"/>
              </a:lnSpc>
              <a:spcBef>
                <a:spcPts val="20"/>
              </a:spcBef>
            </a:pP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в </a:t>
            </a:r>
            <a:r>
              <a:rPr dirty="0" sz="1400" spc="-5">
                <a:solidFill>
                  <a:srgbClr val="5F497A"/>
                </a:solidFill>
                <a:latin typeface="Times New Roman"/>
                <a:cs typeface="Times New Roman"/>
              </a:rPr>
              <a:t>модификации М.А. </a:t>
            </a:r>
            <a:r>
              <a:rPr dirty="0" sz="1400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sz="1400" spc="-15">
                <a:solidFill>
                  <a:srgbClr val="5F497A"/>
                </a:solidFill>
                <a:latin typeface="Times New Roman"/>
                <a:cs typeface="Times New Roman"/>
              </a:rPr>
              <a:t>Кузьмищевой, </a:t>
            </a:r>
            <a:r>
              <a:rPr dirty="0" sz="1400" spc="-5">
                <a:solidFill>
                  <a:srgbClr val="5F497A"/>
                </a:solidFill>
                <a:latin typeface="Times New Roman"/>
                <a:cs typeface="Times New Roman"/>
              </a:rPr>
              <a:t>проведенного </a:t>
            </a:r>
            <a:r>
              <a:rPr dirty="0" sz="1400" spc="-335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dirty="0" u="sng" sz="1400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психологом</a:t>
            </a:r>
            <a:r>
              <a:rPr dirty="0" u="sng" sz="1400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ГБУК</a:t>
            </a:r>
            <a:r>
              <a:rPr dirty="0" u="sng" sz="1400" spc="-3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spc="-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«МРДБ»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03960" y="4287011"/>
            <a:ext cx="2665730" cy="2395855"/>
            <a:chOff x="1203960" y="4287011"/>
            <a:chExt cx="2665730" cy="239585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90927" y="4524755"/>
              <a:ext cx="1778507" cy="21579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03960" y="5017007"/>
              <a:ext cx="1126236" cy="13990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10284" y="4287011"/>
              <a:ext cx="995172" cy="11262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38426" y="4552314"/>
              <a:ext cx="1683003" cy="206336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138426" y="4552314"/>
              <a:ext cx="1683385" cy="2063750"/>
            </a:xfrm>
            <a:custGeom>
              <a:avLst/>
              <a:gdLst/>
              <a:ahLst/>
              <a:cxnLst/>
              <a:rect l="l" t="t" r="r" b="b"/>
              <a:pathLst>
                <a:path w="1683385" h="2063750">
                  <a:moveTo>
                    <a:pt x="651256" y="0"/>
                  </a:moveTo>
                  <a:lnTo>
                    <a:pt x="699817" y="1122"/>
                  </a:lnTo>
                  <a:lnTo>
                    <a:pt x="747801" y="4458"/>
                  </a:lnTo>
                  <a:lnTo>
                    <a:pt x="795159" y="9957"/>
                  </a:lnTo>
                  <a:lnTo>
                    <a:pt x="841840" y="17570"/>
                  </a:lnTo>
                  <a:lnTo>
                    <a:pt x="887795" y="27247"/>
                  </a:lnTo>
                  <a:lnTo>
                    <a:pt x="932975" y="38938"/>
                  </a:lnTo>
                  <a:lnTo>
                    <a:pt x="977331" y="52595"/>
                  </a:lnTo>
                  <a:lnTo>
                    <a:pt x="1020811" y="68167"/>
                  </a:lnTo>
                  <a:lnTo>
                    <a:pt x="1063367" y="85605"/>
                  </a:lnTo>
                  <a:lnTo>
                    <a:pt x="1104950" y="104859"/>
                  </a:lnTo>
                  <a:lnTo>
                    <a:pt x="1145509" y="125881"/>
                  </a:lnTo>
                  <a:lnTo>
                    <a:pt x="1184995" y="148619"/>
                  </a:lnTo>
                  <a:lnTo>
                    <a:pt x="1223359" y="173026"/>
                  </a:lnTo>
                  <a:lnTo>
                    <a:pt x="1260551" y="199050"/>
                  </a:lnTo>
                  <a:lnTo>
                    <a:pt x="1296521" y="226643"/>
                  </a:lnTo>
                  <a:lnTo>
                    <a:pt x="1331219" y="255756"/>
                  </a:lnTo>
                  <a:lnTo>
                    <a:pt x="1364597" y="286338"/>
                  </a:lnTo>
                  <a:lnTo>
                    <a:pt x="1396605" y="318340"/>
                  </a:lnTo>
                  <a:lnTo>
                    <a:pt x="1427192" y="351712"/>
                  </a:lnTo>
                  <a:lnTo>
                    <a:pt x="1456310" y="386405"/>
                  </a:lnTo>
                  <a:lnTo>
                    <a:pt x="1483908" y="422370"/>
                  </a:lnTo>
                  <a:lnTo>
                    <a:pt x="1509938" y="459556"/>
                  </a:lnTo>
                  <a:lnTo>
                    <a:pt x="1534349" y="497915"/>
                  </a:lnTo>
                  <a:lnTo>
                    <a:pt x="1557093" y="537397"/>
                  </a:lnTo>
                  <a:lnTo>
                    <a:pt x="1578119" y="577951"/>
                  </a:lnTo>
                  <a:lnTo>
                    <a:pt x="1597377" y="619530"/>
                  </a:lnTo>
                  <a:lnTo>
                    <a:pt x="1614819" y="662082"/>
                  </a:lnTo>
                  <a:lnTo>
                    <a:pt x="1630395" y="705559"/>
                  </a:lnTo>
                  <a:lnTo>
                    <a:pt x="1644055" y="749910"/>
                  </a:lnTo>
                  <a:lnTo>
                    <a:pt x="1655749" y="795088"/>
                  </a:lnTo>
                  <a:lnTo>
                    <a:pt x="1665429" y="841041"/>
                  </a:lnTo>
                  <a:lnTo>
                    <a:pt x="1673043" y="887720"/>
                  </a:lnTo>
                  <a:lnTo>
                    <a:pt x="1678544" y="935076"/>
                  </a:lnTo>
                  <a:lnTo>
                    <a:pt x="1681880" y="983060"/>
                  </a:lnTo>
                  <a:lnTo>
                    <a:pt x="1683003" y="1031621"/>
                  </a:lnTo>
                  <a:lnTo>
                    <a:pt x="1681880" y="1080191"/>
                  </a:lnTo>
                  <a:lnTo>
                    <a:pt x="1678544" y="1128183"/>
                  </a:lnTo>
                  <a:lnTo>
                    <a:pt x="1673043" y="1175548"/>
                  </a:lnTo>
                  <a:lnTo>
                    <a:pt x="1665429" y="1222236"/>
                  </a:lnTo>
                  <a:lnTo>
                    <a:pt x="1655749" y="1268196"/>
                  </a:lnTo>
                  <a:lnTo>
                    <a:pt x="1644055" y="1313381"/>
                  </a:lnTo>
                  <a:lnTo>
                    <a:pt x="1630395" y="1357739"/>
                  </a:lnTo>
                  <a:lnTo>
                    <a:pt x="1614819" y="1401223"/>
                  </a:lnTo>
                  <a:lnTo>
                    <a:pt x="1597377" y="1443781"/>
                  </a:lnTo>
                  <a:lnTo>
                    <a:pt x="1578119" y="1485365"/>
                  </a:lnTo>
                  <a:lnTo>
                    <a:pt x="1557093" y="1525925"/>
                  </a:lnTo>
                  <a:lnTo>
                    <a:pt x="1534349" y="1565411"/>
                  </a:lnTo>
                  <a:lnTo>
                    <a:pt x="1509938" y="1603774"/>
                  </a:lnTo>
                  <a:lnTo>
                    <a:pt x="1483908" y="1640965"/>
                  </a:lnTo>
                  <a:lnTo>
                    <a:pt x="1456310" y="1676934"/>
                  </a:lnTo>
                  <a:lnTo>
                    <a:pt x="1427192" y="1711631"/>
                  </a:lnTo>
                  <a:lnTo>
                    <a:pt x="1396605" y="1745006"/>
                  </a:lnTo>
                  <a:lnTo>
                    <a:pt x="1364597" y="1777011"/>
                  </a:lnTo>
                  <a:lnTo>
                    <a:pt x="1331219" y="1807596"/>
                  </a:lnTo>
                  <a:lnTo>
                    <a:pt x="1296521" y="1836711"/>
                  </a:lnTo>
                  <a:lnTo>
                    <a:pt x="1260551" y="1864306"/>
                  </a:lnTo>
                  <a:lnTo>
                    <a:pt x="1223359" y="1890333"/>
                  </a:lnTo>
                  <a:lnTo>
                    <a:pt x="1184995" y="1914741"/>
                  </a:lnTo>
                  <a:lnTo>
                    <a:pt x="1145509" y="1937481"/>
                  </a:lnTo>
                  <a:lnTo>
                    <a:pt x="1104950" y="1958504"/>
                  </a:lnTo>
                  <a:lnTo>
                    <a:pt x="1063367" y="1977759"/>
                  </a:lnTo>
                  <a:lnTo>
                    <a:pt x="1020811" y="1995198"/>
                  </a:lnTo>
                  <a:lnTo>
                    <a:pt x="977331" y="2010771"/>
                  </a:lnTo>
                  <a:lnTo>
                    <a:pt x="932975" y="2024428"/>
                  </a:lnTo>
                  <a:lnTo>
                    <a:pt x="887795" y="2036120"/>
                  </a:lnTo>
                  <a:lnTo>
                    <a:pt x="841840" y="2045798"/>
                  </a:lnTo>
                  <a:lnTo>
                    <a:pt x="795159" y="2053411"/>
                  </a:lnTo>
                  <a:lnTo>
                    <a:pt x="747801" y="2058910"/>
                  </a:lnTo>
                  <a:lnTo>
                    <a:pt x="699817" y="2062246"/>
                  </a:lnTo>
                  <a:lnTo>
                    <a:pt x="651256" y="2063369"/>
                  </a:lnTo>
                  <a:lnTo>
                    <a:pt x="600544" y="2062122"/>
                  </a:lnTo>
                  <a:lnTo>
                    <a:pt x="550139" y="2058404"/>
                  </a:lnTo>
                  <a:lnTo>
                    <a:pt x="500125" y="2052244"/>
                  </a:lnTo>
                  <a:lnTo>
                    <a:pt x="450587" y="2043672"/>
                  </a:lnTo>
                  <a:lnTo>
                    <a:pt x="401609" y="2032717"/>
                  </a:lnTo>
                  <a:lnTo>
                    <a:pt x="353276" y="2019411"/>
                  </a:lnTo>
                  <a:lnTo>
                    <a:pt x="305673" y="2003783"/>
                  </a:lnTo>
                  <a:lnTo>
                    <a:pt x="258884" y="1985863"/>
                  </a:lnTo>
                  <a:lnTo>
                    <a:pt x="212995" y="1965682"/>
                  </a:lnTo>
                  <a:lnTo>
                    <a:pt x="168089" y="1943268"/>
                  </a:lnTo>
                  <a:lnTo>
                    <a:pt x="124252" y="1918653"/>
                  </a:lnTo>
                  <a:lnTo>
                    <a:pt x="81568" y="1891867"/>
                  </a:lnTo>
                  <a:lnTo>
                    <a:pt x="40123" y="1862938"/>
                  </a:lnTo>
                  <a:lnTo>
                    <a:pt x="0" y="1831898"/>
                  </a:lnTo>
                  <a:lnTo>
                    <a:pt x="651256" y="1031621"/>
                  </a:lnTo>
                  <a:lnTo>
                    <a:pt x="651256" y="0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51430" y="5043931"/>
              <a:ext cx="1031775" cy="130420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251430" y="5043931"/>
              <a:ext cx="1031875" cy="1304290"/>
            </a:xfrm>
            <a:custGeom>
              <a:avLst/>
              <a:gdLst/>
              <a:ahLst/>
              <a:cxnLst/>
              <a:rect l="l" t="t" r="r" b="b"/>
              <a:pathLst>
                <a:path w="1031875" h="1304289">
                  <a:moveTo>
                    <a:pt x="380519" y="1304201"/>
                  </a:moveTo>
                  <a:lnTo>
                    <a:pt x="343773" y="1272859"/>
                  </a:lnTo>
                  <a:lnTo>
                    <a:pt x="308812" y="1240127"/>
                  </a:lnTo>
                  <a:lnTo>
                    <a:pt x="275650" y="1206075"/>
                  </a:lnTo>
                  <a:lnTo>
                    <a:pt x="244300" y="1170772"/>
                  </a:lnTo>
                  <a:lnTo>
                    <a:pt x="214775" y="1134289"/>
                  </a:lnTo>
                  <a:lnTo>
                    <a:pt x="187089" y="1096696"/>
                  </a:lnTo>
                  <a:lnTo>
                    <a:pt x="161254" y="1058061"/>
                  </a:lnTo>
                  <a:lnTo>
                    <a:pt x="137285" y="1018455"/>
                  </a:lnTo>
                  <a:lnTo>
                    <a:pt x="115195" y="977948"/>
                  </a:lnTo>
                  <a:lnTo>
                    <a:pt x="94996" y="936610"/>
                  </a:lnTo>
                  <a:lnTo>
                    <a:pt x="76703" y="894509"/>
                  </a:lnTo>
                  <a:lnTo>
                    <a:pt x="60328" y="851717"/>
                  </a:lnTo>
                  <a:lnTo>
                    <a:pt x="45885" y="808302"/>
                  </a:lnTo>
                  <a:lnTo>
                    <a:pt x="33388" y="764335"/>
                  </a:lnTo>
                  <a:lnTo>
                    <a:pt x="22849" y="719885"/>
                  </a:lnTo>
                  <a:lnTo>
                    <a:pt x="14282" y="675022"/>
                  </a:lnTo>
                  <a:lnTo>
                    <a:pt x="7700" y="629817"/>
                  </a:lnTo>
                  <a:lnTo>
                    <a:pt x="3117" y="584338"/>
                  </a:lnTo>
                  <a:lnTo>
                    <a:pt x="546" y="538655"/>
                  </a:lnTo>
                  <a:lnTo>
                    <a:pt x="0" y="492839"/>
                  </a:lnTo>
                  <a:lnTo>
                    <a:pt x="1492" y="446959"/>
                  </a:lnTo>
                  <a:lnTo>
                    <a:pt x="5036" y="401085"/>
                  </a:lnTo>
                  <a:lnTo>
                    <a:pt x="10646" y="355287"/>
                  </a:lnTo>
                  <a:lnTo>
                    <a:pt x="18334" y="309634"/>
                  </a:lnTo>
                  <a:lnTo>
                    <a:pt x="28115" y="264196"/>
                  </a:lnTo>
                  <a:lnTo>
                    <a:pt x="40000" y="219044"/>
                  </a:lnTo>
                  <a:lnTo>
                    <a:pt x="54004" y="174246"/>
                  </a:lnTo>
                  <a:lnTo>
                    <a:pt x="70140" y="129873"/>
                  </a:lnTo>
                  <a:lnTo>
                    <a:pt x="88421" y="85994"/>
                  </a:lnTo>
                  <a:lnTo>
                    <a:pt x="108860" y="42680"/>
                  </a:lnTo>
                  <a:lnTo>
                    <a:pt x="131472" y="0"/>
                  </a:lnTo>
                  <a:lnTo>
                    <a:pt x="1031775" y="503936"/>
                  </a:lnTo>
                  <a:lnTo>
                    <a:pt x="380519" y="1304201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57655" y="4314570"/>
              <a:ext cx="900302" cy="103174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57655" y="4314570"/>
              <a:ext cx="900430" cy="1031875"/>
            </a:xfrm>
            <a:custGeom>
              <a:avLst/>
              <a:gdLst/>
              <a:ahLst/>
              <a:cxnLst/>
              <a:rect l="l" t="t" r="r" b="b"/>
              <a:pathLst>
                <a:path w="900430" h="1031875">
                  <a:moveTo>
                    <a:pt x="0" y="527811"/>
                  </a:moveTo>
                  <a:lnTo>
                    <a:pt x="24710" y="485999"/>
                  </a:lnTo>
                  <a:lnTo>
                    <a:pt x="51191" y="445634"/>
                  </a:lnTo>
                  <a:lnTo>
                    <a:pt x="79376" y="406754"/>
                  </a:lnTo>
                  <a:lnTo>
                    <a:pt x="109200" y="369398"/>
                  </a:lnTo>
                  <a:lnTo>
                    <a:pt x="140598" y="333604"/>
                  </a:lnTo>
                  <a:lnTo>
                    <a:pt x="173503" y="299409"/>
                  </a:lnTo>
                  <a:lnTo>
                    <a:pt x="207852" y="266853"/>
                  </a:lnTo>
                  <a:lnTo>
                    <a:pt x="243578" y="235974"/>
                  </a:lnTo>
                  <a:lnTo>
                    <a:pt x="280616" y="206810"/>
                  </a:lnTo>
                  <a:lnTo>
                    <a:pt x="318901" y="179398"/>
                  </a:lnTo>
                  <a:lnTo>
                    <a:pt x="358367" y="153778"/>
                  </a:lnTo>
                  <a:lnTo>
                    <a:pt x="398949" y="129988"/>
                  </a:lnTo>
                  <a:lnTo>
                    <a:pt x="440582" y="108066"/>
                  </a:lnTo>
                  <a:lnTo>
                    <a:pt x="483200" y="88050"/>
                  </a:lnTo>
                  <a:lnTo>
                    <a:pt x="526737" y="69978"/>
                  </a:lnTo>
                  <a:lnTo>
                    <a:pt x="571129" y="53890"/>
                  </a:lnTo>
                  <a:lnTo>
                    <a:pt x="616310" y="39822"/>
                  </a:lnTo>
                  <a:lnTo>
                    <a:pt x="662214" y="27813"/>
                  </a:lnTo>
                  <a:lnTo>
                    <a:pt x="708777" y="17902"/>
                  </a:lnTo>
                  <a:lnTo>
                    <a:pt x="755933" y="10127"/>
                  </a:lnTo>
                  <a:lnTo>
                    <a:pt x="803616" y="4526"/>
                  </a:lnTo>
                  <a:lnTo>
                    <a:pt x="851761" y="1138"/>
                  </a:lnTo>
                  <a:lnTo>
                    <a:pt x="900302" y="0"/>
                  </a:lnTo>
                  <a:lnTo>
                    <a:pt x="900302" y="1031747"/>
                  </a:lnTo>
                  <a:lnTo>
                    <a:pt x="0" y="527811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2864866" y="5516067"/>
            <a:ext cx="731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55,1</a:t>
            </a:r>
            <a:r>
              <a:rPr dirty="0" sz="1800" spc="5">
                <a:solidFill>
                  <a:srgbClr val="6F2F9F"/>
                </a:solidFill>
                <a:latin typeface="Times New Roman"/>
                <a:cs typeface="Times New Roman"/>
              </a:rPr>
              <a:t>8</a:t>
            </a:r>
            <a:r>
              <a:rPr dirty="0" sz="1800">
                <a:solidFill>
                  <a:srgbClr val="6F2F9F"/>
                </a:solidFill>
                <a:latin typeface="Times New Roman"/>
                <a:cs typeface="Times New Roman"/>
              </a:rPr>
              <a:t>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41247" y="5507532"/>
            <a:ext cx="731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20,17%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79270" y="4658614"/>
            <a:ext cx="6534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1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5,3</a:t>
            </a:r>
            <a:r>
              <a:rPr dirty="0" sz="1600" spc="5">
                <a:solidFill>
                  <a:srgbClr val="C00000"/>
                </a:solidFill>
                <a:latin typeface="Times New Roman"/>
                <a:cs typeface="Times New Roman"/>
              </a:rPr>
              <a:t>0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719828" y="5012435"/>
            <a:ext cx="3595370" cy="1705610"/>
            <a:chOff x="4719828" y="5012435"/>
            <a:chExt cx="3595370" cy="1705610"/>
          </a:xfrm>
        </p:grpSpPr>
        <p:sp>
          <p:nvSpPr>
            <p:cNvPr id="27" name="object 27"/>
            <p:cNvSpPr/>
            <p:nvPr/>
          </p:nvSpPr>
          <p:spPr>
            <a:xfrm>
              <a:off x="4719828" y="5012435"/>
              <a:ext cx="3595370" cy="1705610"/>
            </a:xfrm>
            <a:custGeom>
              <a:avLst/>
              <a:gdLst/>
              <a:ahLst/>
              <a:cxnLst/>
              <a:rect l="l" t="t" r="r" b="b"/>
              <a:pathLst>
                <a:path w="3595370" h="1705609">
                  <a:moveTo>
                    <a:pt x="0" y="1705356"/>
                  </a:moveTo>
                  <a:lnTo>
                    <a:pt x="3595115" y="1705356"/>
                  </a:lnTo>
                  <a:lnTo>
                    <a:pt x="3595115" y="0"/>
                  </a:lnTo>
                  <a:lnTo>
                    <a:pt x="0" y="0"/>
                  </a:lnTo>
                  <a:lnTo>
                    <a:pt x="0" y="1705356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79010" y="5135702"/>
              <a:ext cx="101269" cy="10126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779010" y="5135702"/>
              <a:ext cx="101600" cy="101600"/>
            </a:xfrm>
            <a:custGeom>
              <a:avLst/>
              <a:gdLst/>
              <a:ahLst/>
              <a:cxnLst/>
              <a:rect l="l" t="t" r="r" b="b"/>
              <a:pathLst>
                <a:path w="101600" h="101600">
                  <a:moveTo>
                    <a:pt x="0" y="101269"/>
                  </a:moveTo>
                  <a:lnTo>
                    <a:pt x="101269" y="101269"/>
                  </a:lnTo>
                  <a:lnTo>
                    <a:pt x="101269" y="0"/>
                  </a:lnTo>
                  <a:lnTo>
                    <a:pt x="0" y="0"/>
                  </a:lnTo>
                  <a:lnTo>
                    <a:pt x="0" y="10126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79010" y="5703849"/>
              <a:ext cx="101269" cy="10126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779010" y="5703849"/>
              <a:ext cx="101600" cy="101600"/>
            </a:xfrm>
            <a:custGeom>
              <a:avLst/>
              <a:gdLst/>
              <a:ahLst/>
              <a:cxnLst/>
              <a:rect l="l" t="t" r="r" b="b"/>
              <a:pathLst>
                <a:path w="101600" h="101600">
                  <a:moveTo>
                    <a:pt x="0" y="101269"/>
                  </a:moveTo>
                  <a:lnTo>
                    <a:pt x="101269" y="101269"/>
                  </a:lnTo>
                  <a:lnTo>
                    <a:pt x="101269" y="0"/>
                  </a:lnTo>
                  <a:lnTo>
                    <a:pt x="0" y="0"/>
                  </a:lnTo>
                  <a:lnTo>
                    <a:pt x="0" y="101269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79010" y="6271958"/>
              <a:ext cx="101269" cy="10126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779010" y="6271958"/>
              <a:ext cx="101600" cy="101600"/>
            </a:xfrm>
            <a:custGeom>
              <a:avLst/>
              <a:gdLst/>
              <a:ahLst/>
              <a:cxnLst/>
              <a:rect l="l" t="t" r="r" b="b"/>
              <a:pathLst>
                <a:path w="101600" h="101600">
                  <a:moveTo>
                    <a:pt x="0" y="101269"/>
                  </a:moveTo>
                  <a:lnTo>
                    <a:pt x="101269" y="101269"/>
                  </a:lnTo>
                  <a:lnTo>
                    <a:pt x="101269" y="0"/>
                  </a:lnTo>
                  <a:lnTo>
                    <a:pt x="0" y="0"/>
                  </a:lnTo>
                  <a:lnTo>
                    <a:pt x="0" y="101269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4719828" y="5012435"/>
            <a:ext cx="3595370" cy="170561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207010" marR="52069">
              <a:lnSpc>
                <a:spcPts val="1839"/>
              </a:lnSpc>
              <a:spcBef>
                <a:spcPts val="480"/>
              </a:spcBef>
            </a:pP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продемонстрировали</a:t>
            </a:r>
            <a:r>
              <a:rPr dirty="0" sz="16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средний</a:t>
            </a:r>
            <a:r>
              <a:rPr dirty="0" sz="16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уровень </a:t>
            </a:r>
            <a:r>
              <a:rPr dirty="0" sz="1600" spc="-3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адекватности</a:t>
            </a:r>
            <a:r>
              <a:rPr dirty="0" sz="16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восприятия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эмоций</a:t>
            </a:r>
            <a:endParaRPr sz="1600">
              <a:latin typeface="Times New Roman"/>
              <a:cs typeface="Times New Roman"/>
            </a:endParaRPr>
          </a:p>
          <a:p>
            <a:pPr marL="207010" marR="644525">
              <a:lnSpc>
                <a:spcPts val="1839"/>
              </a:lnSpc>
              <a:spcBef>
                <a:spcPts val="790"/>
              </a:spcBef>
            </a:pP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отметили</a:t>
            </a:r>
            <a:r>
              <a:rPr dirty="0" sz="1600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4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–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6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эмоциональных </a:t>
            </a:r>
            <a:r>
              <a:rPr dirty="0" sz="1600" spc="-3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модальностей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10</a:t>
            </a:r>
            <a:r>
              <a:rPr dirty="0" sz="16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возможных</a:t>
            </a:r>
            <a:endParaRPr sz="1600">
              <a:latin typeface="Times New Roman"/>
              <a:cs typeface="Times New Roman"/>
            </a:endParaRPr>
          </a:p>
          <a:p>
            <a:pPr marL="207010">
              <a:lnSpc>
                <a:spcPts val="1880"/>
              </a:lnSpc>
              <a:spcBef>
                <a:spcPts val="670"/>
              </a:spcBef>
            </a:pP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обнаружили</a:t>
            </a:r>
            <a:r>
              <a:rPr dirty="0" sz="1600" spc="15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у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себя</a:t>
            </a:r>
            <a:r>
              <a:rPr dirty="0" sz="1600" spc="-15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высокий 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уровень</a:t>
            </a:r>
            <a:endParaRPr sz="1600">
              <a:latin typeface="Times New Roman"/>
              <a:cs typeface="Times New Roman"/>
            </a:endParaRPr>
          </a:p>
          <a:p>
            <a:pPr marL="207010">
              <a:lnSpc>
                <a:spcPts val="1880"/>
              </a:lnSpc>
            </a:pP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адекватности</a:t>
            </a:r>
            <a:r>
              <a:rPr dirty="0" sz="1600" spc="-10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F6128"/>
                </a:solidFill>
                <a:latin typeface="Times New Roman"/>
                <a:cs typeface="Times New Roman"/>
              </a:rPr>
              <a:t>восприятия</a:t>
            </a:r>
            <a:r>
              <a:rPr dirty="0" sz="1600" spc="-15">
                <a:solidFill>
                  <a:srgbClr val="4F6128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F6128"/>
                </a:solidFill>
                <a:latin typeface="Times New Roman"/>
                <a:cs typeface="Times New Roman"/>
              </a:rPr>
              <a:t>эмоций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8981" y="1052766"/>
              <a:ext cx="7639050" cy="4810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3" y="191960"/>
              <a:ext cx="817562" cy="81121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4114" y="284734"/>
            <a:ext cx="42329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Comic Sans MS"/>
                <a:cs typeface="Comic Sans MS"/>
              </a:rPr>
              <a:t>Партнёры</a:t>
            </a:r>
            <a:r>
              <a:rPr dirty="0" sz="3600" spc="-70" b="1">
                <a:latin typeface="Comic Sans MS"/>
                <a:cs typeface="Comic Sans MS"/>
              </a:rPr>
              <a:t> </a:t>
            </a:r>
            <a:r>
              <a:rPr dirty="0" sz="3600" b="1">
                <a:latin typeface="Comic Sans MS"/>
                <a:cs typeface="Comic Sans MS"/>
              </a:rPr>
              <a:t>проекта</a:t>
            </a:r>
            <a:endParaRPr sz="36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4654" y="1841754"/>
            <a:ext cx="8116570" cy="4228465"/>
            <a:chOff x="864654" y="1841754"/>
            <a:chExt cx="8116570" cy="422846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4654" y="1841754"/>
              <a:ext cx="1268450" cy="12992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28432" y="3435096"/>
              <a:ext cx="952500" cy="9524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2078" y="4766475"/>
              <a:ext cx="1303147" cy="1303147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415665" marR="5080" indent="-20701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Мордовская</a:t>
            </a:r>
            <a:r>
              <a:rPr dirty="0" spc="20"/>
              <a:t> </a:t>
            </a:r>
            <a:r>
              <a:rPr dirty="0" spc="-15"/>
              <a:t>республиканская</a:t>
            </a:r>
            <a:r>
              <a:rPr dirty="0" spc="55"/>
              <a:t> </a:t>
            </a:r>
            <a:r>
              <a:rPr dirty="0" spc="-20"/>
              <a:t>детская </a:t>
            </a:r>
            <a:r>
              <a:rPr dirty="0" spc="-615"/>
              <a:t> </a:t>
            </a:r>
            <a:r>
              <a:rPr dirty="0" spc="-20"/>
              <a:t>библиотека</a:t>
            </a:r>
          </a:p>
          <a:p>
            <a:pPr marL="1333500">
              <a:lnSpc>
                <a:spcPct val="100000"/>
              </a:lnSpc>
              <a:spcBef>
                <a:spcPts val="5"/>
              </a:spcBef>
            </a:pPr>
            <a:endParaRPr sz="3600"/>
          </a:p>
          <a:p>
            <a:pPr marL="2922905" marR="342900" indent="-504825">
              <a:lnSpc>
                <a:spcPct val="100000"/>
              </a:lnSpc>
            </a:pPr>
            <a:r>
              <a:rPr dirty="0" spc="-30"/>
              <a:t>Государственный</a:t>
            </a:r>
            <a:r>
              <a:rPr dirty="0" spc="-5"/>
              <a:t> </a:t>
            </a:r>
            <a:r>
              <a:rPr dirty="0" spc="-10"/>
              <a:t>театр</a:t>
            </a:r>
            <a:r>
              <a:rPr dirty="0" spc="-5"/>
              <a:t> </a:t>
            </a:r>
            <a:r>
              <a:rPr dirty="0" spc="-30"/>
              <a:t>кукол </a:t>
            </a:r>
            <a:r>
              <a:rPr dirty="0" spc="-620"/>
              <a:t> </a:t>
            </a:r>
            <a:r>
              <a:rPr dirty="0" spc="-15"/>
              <a:t>Республики</a:t>
            </a:r>
            <a:r>
              <a:rPr dirty="0" spc="25"/>
              <a:t> </a:t>
            </a:r>
            <a:r>
              <a:rPr dirty="0" spc="-15"/>
              <a:t>Мордовия</a:t>
            </a:r>
          </a:p>
          <a:p>
            <a:pPr marL="1333500">
              <a:lnSpc>
                <a:spcPct val="100000"/>
              </a:lnSpc>
            </a:pPr>
          </a:p>
          <a:p>
            <a:pPr marL="1333500">
              <a:lnSpc>
                <a:spcPct val="100000"/>
              </a:lnSpc>
            </a:pPr>
            <a:endParaRPr sz="2400"/>
          </a:p>
          <a:p>
            <a:pPr marL="2885440" marR="1438910" indent="-1438910">
              <a:lnSpc>
                <a:spcPct val="100000"/>
              </a:lnSpc>
            </a:pPr>
            <a:r>
              <a:rPr dirty="0" spc="-15"/>
              <a:t>Русская</a:t>
            </a:r>
            <a:r>
              <a:rPr dirty="0" spc="5"/>
              <a:t> </a:t>
            </a:r>
            <a:r>
              <a:rPr dirty="0" spc="-10"/>
              <a:t>Классическая</a:t>
            </a:r>
            <a:r>
              <a:rPr dirty="0" spc="30"/>
              <a:t> </a:t>
            </a:r>
            <a:r>
              <a:rPr dirty="0" spc="-30"/>
              <a:t>школа </a:t>
            </a:r>
            <a:r>
              <a:rPr dirty="0" spc="-620"/>
              <a:t> </a:t>
            </a:r>
            <a:r>
              <a:rPr dirty="0" spc="-65"/>
              <a:t>г.</a:t>
            </a:r>
            <a:r>
              <a:rPr dirty="0" spc="-10"/>
              <a:t> Саранск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9080" cy="6858000"/>
            <a:chOff x="0" y="0"/>
            <a:chExt cx="914908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0287" y="2025395"/>
              <a:ext cx="8363711" cy="19888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82" y="2060829"/>
              <a:ext cx="8316417" cy="18775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27582" y="2060829"/>
              <a:ext cx="8316595" cy="1877695"/>
            </a:xfrm>
            <a:custGeom>
              <a:avLst/>
              <a:gdLst/>
              <a:ahLst/>
              <a:cxnLst/>
              <a:rect l="l" t="t" r="r" b="b"/>
              <a:pathLst>
                <a:path w="8316595" h="1877695">
                  <a:moveTo>
                    <a:pt x="7474788" y="1877568"/>
                  </a:moveTo>
                  <a:lnTo>
                    <a:pt x="7474788" y="1399413"/>
                  </a:lnTo>
                  <a:lnTo>
                    <a:pt x="0" y="1399413"/>
                  </a:lnTo>
                  <a:lnTo>
                    <a:pt x="0" y="478155"/>
                  </a:lnTo>
                  <a:lnTo>
                    <a:pt x="7474788" y="478155"/>
                  </a:lnTo>
                  <a:lnTo>
                    <a:pt x="7474788" y="0"/>
                  </a:lnTo>
                  <a:lnTo>
                    <a:pt x="8316417" y="938784"/>
                  </a:lnTo>
                  <a:lnTo>
                    <a:pt x="7474788" y="1877568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287" y="1889760"/>
              <a:ext cx="2534412" cy="28300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82" y="1916810"/>
              <a:ext cx="2440254" cy="273634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7582" y="1916810"/>
              <a:ext cx="2440305" cy="2736850"/>
            </a:xfrm>
            <a:custGeom>
              <a:avLst/>
              <a:gdLst/>
              <a:ahLst/>
              <a:cxnLst/>
              <a:rect l="l" t="t" r="r" b="b"/>
              <a:pathLst>
                <a:path w="2440304" h="2736850">
                  <a:moveTo>
                    <a:pt x="0" y="1368171"/>
                  </a:moveTo>
                  <a:lnTo>
                    <a:pt x="841" y="1316876"/>
                  </a:lnTo>
                  <a:lnTo>
                    <a:pt x="3346" y="1266059"/>
                  </a:lnTo>
                  <a:lnTo>
                    <a:pt x="7486" y="1215751"/>
                  </a:lnTo>
                  <a:lnTo>
                    <a:pt x="13230" y="1165985"/>
                  </a:lnTo>
                  <a:lnTo>
                    <a:pt x="20549" y="1116796"/>
                  </a:lnTo>
                  <a:lnTo>
                    <a:pt x="29413" y="1068216"/>
                  </a:lnTo>
                  <a:lnTo>
                    <a:pt x="39794" y="1020277"/>
                  </a:lnTo>
                  <a:lnTo>
                    <a:pt x="51661" y="973014"/>
                  </a:lnTo>
                  <a:lnTo>
                    <a:pt x="64986" y="926458"/>
                  </a:lnTo>
                  <a:lnTo>
                    <a:pt x="79738" y="880644"/>
                  </a:lnTo>
                  <a:lnTo>
                    <a:pt x="95888" y="835604"/>
                  </a:lnTo>
                  <a:lnTo>
                    <a:pt x="113407" y="791371"/>
                  </a:lnTo>
                  <a:lnTo>
                    <a:pt x="132266" y="747979"/>
                  </a:lnTo>
                  <a:lnTo>
                    <a:pt x="152433" y="705460"/>
                  </a:lnTo>
                  <a:lnTo>
                    <a:pt x="173881" y="663847"/>
                  </a:lnTo>
                  <a:lnTo>
                    <a:pt x="196580" y="623174"/>
                  </a:lnTo>
                  <a:lnTo>
                    <a:pt x="220500" y="583473"/>
                  </a:lnTo>
                  <a:lnTo>
                    <a:pt x="245611" y="544778"/>
                  </a:lnTo>
                  <a:lnTo>
                    <a:pt x="271885" y="507122"/>
                  </a:lnTo>
                  <a:lnTo>
                    <a:pt x="299291" y="470538"/>
                  </a:lnTo>
                  <a:lnTo>
                    <a:pt x="327801" y="435058"/>
                  </a:lnTo>
                  <a:lnTo>
                    <a:pt x="357384" y="400716"/>
                  </a:lnTo>
                  <a:lnTo>
                    <a:pt x="388011" y="367545"/>
                  </a:lnTo>
                  <a:lnTo>
                    <a:pt x="419653" y="335579"/>
                  </a:lnTo>
                  <a:lnTo>
                    <a:pt x="452281" y="304849"/>
                  </a:lnTo>
                  <a:lnTo>
                    <a:pt x="485864" y="275389"/>
                  </a:lnTo>
                  <a:lnTo>
                    <a:pt x="520373" y="247233"/>
                  </a:lnTo>
                  <a:lnTo>
                    <a:pt x="555779" y="220413"/>
                  </a:lnTo>
                  <a:lnTo>
                    <a:pt x="592053" y="194962"/>
                  </a:lnTo>
                  <a:lnTo>
                    <a:pt x="629164" y="170913"/>
                  </a:lnTo>
                  <a:lnTo>
                    <a:pt x="667083" y="148300"/>
                  </a:lnTo>
                  <a:lnTo>
                    <a:pt x="705781" y="127156"/>
                  </a:lnTo>
                  <a:lnTo>
                    <a:pt x="745228" y="107513"/>
                  </a:lnTo>
                  <a:lnTo>
                    <a:pt x="785395" y="89405"/>
                  </a:lnTo>
                  <a:lnTo>
                    <a:pt x="826253" y="72864"/>
                  </a:lnTo>
                  <a:lnTo>
                    <a:pt x="867771" y="57924"/>
                  </a:lnTo>
                  <a:lnTo>
                    <a:pt x="909920" y="44618"/>
                  </a:lnTo>
                  <a:lnTo>
                    <a:pt x="952672" y="32979"/>
                  </a:lnTo>
                  <a:lnTo>
                    <a:pt x="995995" y="23040"/>
                  </a:lnTo>
                  <a:lnTo>
                    <a:pt x="1039861" y="14833"/>
                  </a:lnTo>
                  <a:lnTo>
                    <a:pt x="1084241" y="8393"/>
                  </a:lnTo>
                  <a:lnTo>
                    <a:pt x="1129104" y="3752"/>
                  </a:lnTo>
                  <a:lnTo>
                    <a:pt x="1174422" y="943"/>
                  </a:lnTo>
                  <a:lnTo>
                    <a:pt x="1220165" y="0"/>
                  </a:lnTo>
                  <a:lnTo>
                    <a:pt x="1265907" y="943"/>
                  </a:lnTo>
                  <a:lnTo>
                    <a:pt x="1311225" y="3752"/>
                  </a:lnTo>
                  <a:lnTo>
                    <a:pt x="1356087" y="8393"/>
                  </a:lnTo>
                  <a:lnTo>
                    <a:pt x="1400466" y="14833"/>
                  </a:lnTo>
                  <a:lnTo>
                    <a:pt x="1444332" y="23040"/>
                  </a:lnTo>
                  <a:lnTo>
                    <a:pt x="1487654" y="32979"/>
                  </a:lnTo>
                  <a:lnTo>
                    <a:pt x="1530404" y="44618"/>
                  </a:lnTo>
                  <a:lnTo>
                    <a:pt x="1572552" y="57924"/>
                  </a:lnTo>
                  <a:lnTo>
                    <a:pt x="1614068" y="72864"/>
                  </a:lnTo>
                  <a:lnTo>
                    <a:pt x="1654924" y="89405"/>
                  </a:lnTo>
                  <a:lnTo>
                    <a:pt x="1695089" y="107513"/>
                  </a:lnTo>
                  <a:lnTo>
                    <a:pt x="1734534" y="127156"/>
                  </a:lnTo>
                  <a:lnTo>
                    <a:pt x="1773230" y="148300"/>
                  </a:lnTo>
                  <a:lnTo>
                    <a:pt x="1811147" y="170913"/>
                  </a:lnTo>
                  <a:lnTo>
                    <a:pt x="1848256" y="194962"/>
                  </a:lnTo>
                  <a:lnTo>
                    <a:pt x="1884527" y="220413"/>
                  </a:lnTo>
                  <a:lnTo>
                    <a:pt x="1919931" y="247233"/>
                  </a:lnTo>
                  <a:lnTo>
                    <a:pt x="1954438" y="275389"/>
                  </a:lnTo>
                  <a:lnTo>
                    <a:pt x="1988018" y="304849"/>
                  </a:lnTo>
                  <a:lnTo>
                    <a:pt x="2020643" y="335579"/>
                  </a:lnTo>
                  <a:lnTo>
                    <a:pt x="2052283" y="367545"/>
                  </a:lnTo>
                  <a:lnTo>
                    <a:pt x="2082907" y="400716"/>
                  </a:lnTo>
                  <a:lnTo>
                    <a:pt x="2112488" y="435058"/>
                  </a:lnTo>
                  <a:lnTo>
                    <a:pt x="2140995" y="470538"/>
                  </a:lnTo>
                  <a:lnTo>
                    <a:pt x="2168399" y="507122"/>
                  </a:lnTo>
                  <a:lnTo>
                    <a:pt x="2194670" y="544778"/>
                  </a:lnTo>
                  <a:lnTo>
                    <a:pt x="2219779" y="583473"/>
                  </a:lnTo>
                  <a:lnTo>
                    <a:pt x="2243696" y="623174"/>
                  </a:lnTo>
                  <a:lnTo>
                    <a:pt x="2266392" y="663847"/>
                  </a:lnTo>
                  <a:lnTo>
                    <a:pt x="2287838" y="705460"/>
                  </a:lnTo>
                  <a:lnTo>
                    <a:pt x="2308004" y="747979"/>
                  </a:lnTo>
                  <a:lnTo>
                    <a:pt x="2326860" y="791371"/>
                  </a:lnTo>
                  <a:lnTo>
                    <a:pt x="2344377" y="835604"/>
                  </a:lnTo>
                  <a:lnTo>
                    <a:pt x="2360525" y="880644"/>
                  </a:lnTo>
                  <a:lnTo>
                    <a:pt x="2375275" y="926458"/>
                  </a:lnTo>
                  <a:lnTo>
                    <a:pt x="2388598" y="973014"/>
                  </a:lnTo>
                  <a:lnTo>
                    <a:pt x="2400464" y="1020277"/>
                  </a:lnTo>
                  <a:lnTo>
                    <a:pt x="2410844" y="1068216"/>
                  </a:lnTo>
                  <a:lnTo>
                    <a:pt x="2419707" y="1116796"/>
                  </a:lnTo>
                  <a:lnTo>
                    <a:pt x="2427025" y="1165985"/>
                  </a:lnTo>
                  <a:lnTo>
                    <a:pt x="2432769" y="1215751"/>
                  </a:lnTo>
                  <a:lnTo>
                    <a:pt x="2436907" y="1266059"/>
                  </a:lnTo>
                  <a:lnTo>
                    <a:pt x="2439412" y="1316876"/>
                  </a:lnTo>
                  <a:lnTo>
                    <a:pt x="2440254" y="1368171"/>
                  </a:lnTo>
                  <a:lnTo>
                    <a:pt x="2439412" y="1419465"/>
                  </a:lnTo>
                  <a:lnTo>
                    <a:pt x="2436907" y="1470282"/>
                  </a:lnTo>
                  <a:lnTo>
                    <a:pt x="2432769" y="1520590"/>
                  </a:lnTo>
                  <a:lnTo>
                    <a:pt x="2427025" y="1570356"/>
                  </a:lnTo>
                  <a:lnTo>
                    <a:pt x="2419707" y="1619545"/>
                  </a:lnTo>
                  <a:lnTo>
                    <a:pt x="2410844" y="1668125"/>
                  </a:lnTo>
                  <a:lnTo>
                    <a:pt x="2400464" y="1716064"/>
                  </a:lnTo>
                  <a:lnTo>
                    <a:pt x="2388598" y="1763327"/>
                  </a:lnTo>
                  <a:lnTo>
                    <a:pt x="2375275" y="1809883"/>
                  </a:lnTo>
                  <a:lnTo>
                    <a:pt x="2360525" y="1855697"/>
                  </a:lnTo>
                  <a:lnTo>
                    <a:pt x="2344377" y="1900737"/>
                  </a:lnTo>
                  <a:lnTo>
                    <a:pt x="2326860" y="1944970"/>
                  </a:lnTo>
                  <a:lnTo>
                    <a:pt x="2308004" y="1988362"/>
                  </a:lnTo>
                  <a:lnTo>
                    <a:pt x="2287838" y="2030881"/>
                  </a:lnTo>
                  <a:lnTo>
                    <a:pt x="2266392" y="2072494"/>
                  </a:lnTo>
                  <a:lnTo>
                    <a:pt x="2243696" y="2113167"/>
                  </a:lnTo>
                  <a:lnTo>
                    <a:pt x="2219779" y="2152868"/>
                  </a:lnTo>
                  <a:lnTo>
                    <a:pt x="2194670" y="2191563"/>
                  </a:lnTo>
                  <a:lnTo>
                    <a:pt x="2168399" y="2229219"/>
                  </a:lnTo>
                  <a:lnTo>
                    <a:pt x="2140995" y="2265803"/>
                  </a:lnTo>
                  <a:lnTo>
                    <a:pt x="2112488" y="2301283"/>
                  </a:lnTo>
                  <a:lnTo>
                    <a:pt x="2082907" y="2335625"/>
                  </a:lnTo>
                  <a:lnTo>
                    <a:pt x="2052283" y="2368796"/>
                  </a:lnTo>
                  <a:lnTo>
                    <a:pt x="2020643" y="2400762"/>
                  </a:lnTo>
                  <a:lnTo>
                    <a:pt x="1988018" y="2431492"/>
                  </a:lnTo>
                  <a:lnTo>
                    <a:pt x="1954438" y="2460952"/>
                  </a:lnTo>
                  <a:lnTo>
                    <a:pt x="1919931" y="2489108"/>
                  </a:lnTo>
                  <a:lnTo>
                    <a:pt x="1884527" y="2515928"/>
                  </a:lnTo>
                  <a:lnTo>
                    <a:pt x="1848256" y="2541379"/>
                  </a:lnTo>
                  <a:lnTo>
                    <a:pt x="1811147" y="2565428"/>
                  </a:lnTo>
                  <a:lnTo>
                    <a:pt x="1773230" y="2588041"/>
                  </a:lnTo>
                  <a:lnTo>
                    <a:pt x="1734534" y="2609185"/>
                  </a:lnTo>
                  <a:lnTo>
                    <a:pt x="1695089" y="2628828"/>
                  </a:lnTo>
                  <a:lnTo>
                    <a:pt x="1654924" y="2646936"/>
                  </a:lnTo>
                  <a:lnTo>
                    <a:pt x="1614068" y="2663477"/>
                  </a:lnTo>
                  <a:lnTo>
                    <a:pt x="1572552" y="2678417"/>
                  </a:lnTo>
                  <a:lnTo>
                    <a:pt x="1530404" y="2691723"/>
                  </a:lnTo>
                  <a:lnTo>
                    <a:pt x="1487654" y="2703362"/>
                  </a:lnTo>
                  <a:lnTo>
                    <a:pt x="1444332" y="2713301"/>
                  </a:lnTo>
                  <a:lnTo>
                    <a:pt x="1400466" y="2721508"/>
                  </a:lnTo>
                  <a:lnTo>
                    <a:pt x="1356087" y="2727948"/>
                  </a:lnTo>
                  <a:lnTo>
                    <a:pt x="1311225" y="2732589"/>
                  </a:lnTo>
                  <a:lnTo>
                    <a:pt x="1265907" y="2735398"/>
                  </a:lnTo>
                  <a:lnTo>
                    <a:pt x="1220165" y="2736341"/>
                  </a:lnTo>
                  <a:lnTo>
                    <a:pt x="1174422" y="2735398"/>
                  </a:lnTo>
                  <a:lnTo>
                    <a:pt x="1129104" y="2732589"/>
                  </a:lnTo>
                  <a:lnTo>
                    <a:pt x="1084241" y="2727948"/>
                  </a:lnTo>
                  <a:lnTo>
                    <a:pt x="1039861" y="2721508"/>
                  </a:lnTo>
                  <a:lnTo>
                    <a:pt x="995995" y="2713301"/>
                  </a:lnTo>
                  <a:lnTo>
                    <a:pt x="952672" y="2703362"/>
                  </a:lnTo>
                  <a:lnTo>
                    <a:pt x="909920" y="2691723"/>
                  </a:lnTo>
                  <a:lnTo>
                    <a:pt x="867771" y="2678417"/>
                  </a:lnTo>
                  <a:lnTo>
                    <a:pt x="826253" y="2663477"/>
                  </a:lnTo>
                  <a:lnTo>
                    <a:pt x="785395" y="2646936"/>
                  </a:lnTo>
                  <a:lnTo>
                    <a:pt x="745228" y="2628828"/>
                  </a:lnTo>
                  <a:lnTo>
                    <a:pt x="705781" y="2609185"/>
                  </a:lnTo>
                  <a:lnTo>
                    <a:pt x="667083" y="2588041"/>
                  </a:lnTo>
                  <a:lnTo>
                    <a:pt x="629164" y="2565428"/>
                  </a:lnTo>
                  <a:lnTo>
                    <a:pt x="592053" y="2541379"/>
                  </a:lnTo>
                  <a:lnTo>
                    <a:pt x="555779" y="2515928"/>
                  </a:lnTo>
                  <a:lnTo>
                    <a:pt x="520373" y="2489108"/>
                  </a:lnTo>
                  <a:lnTo>
                    <a:pt x="485864" y="2460952"/>
                  </a:lnTo>
                  <a:lnTo>
                    <a:pt x="452281" y="2431492"/>
                  </a:lnTo>
                  <a:lnTo>
                    <a:pt x="419653" y="2400762"/>
                  </a:lnTo>
                  <a:lnTo>
                    <a:pt x="388011" y="2368796"/>
                  </a:lnTo>
                  <a:lnTo>
                    <a:pt x="357384" y="2335625"/>
                  </a:lnTo>
                  <a:lnTo>
                    <a:pt x="327801" y="2301283"/>
                  </a:lnTo>
                  <a:lnTo>
                    <a:pt x="299291" y="2265803"/>
                  </a:lnTo>
                  <a:lnTo>
                    <a:pt x="271885" y="2229219"/>
                  </a:lnTo>
                  <a:lnTo>
                    <a:pt x="245611" y="2191563"/>
                  </a:lnTo>
                  <a:lnTo>
                    <a:pt x="220500" y="2152868"/>
                  </a:lnTo>
                  <a:lnTo>
                    <a:pt x="196580" y="2113167"/>
                  </a:lnTo>
                  <a:lnTo>
                    <a:pt x="173881" y="2072494"/>
                  </a:lnTo>
                  <a:lnTo>
                    <a:pt x="152433" y="2030881"/>
                  </a:lnTo>
                  <a:lnTo>
                    <a:pt x="132266" y="1988362"/>
                  </a:lnTo>
                  <a:lnTo>
                    <a:pt x="113407" y="1944970"/>
                  </a:lnTo>
                  <a:lnTo>
                    <a:pt x="95888" y="1900737"/>
                  </a:lnTo>
                  <a:lnTo>
                    <a:pt x="79738" y="1855697"/>
                  </a:lnTo>
                  <a:lnTo>
                    <a:pt x="64986" y="1809883"/>
                  </a:lnTo>
                  <a:lnTo>
                    <a:pt x="51661" y="1763327"/>
                  </a:lnTo>
                  <a:lnTo>
                    <a:pt x="39794" y="1716064"/>
                  </a:lnTo>
                  <a:lnTo>
                    <a:pt x="29413" y="1668125"/>
                  </a:lnTo>
                  <a:lnTo>
                    <a:pt x="20549" y="1619545"/>
                  </a:lnTo>
                  <a:lnTo>
                    <a:pt x="13230" y="1570356"/>
                  </a:lnTo>
                  <a:lnTo>
                    <a:pt x="7486" y="1520590"/>
                  </a:lnTo>
                  <a:lnTo>
                    <a:pt x="3346" y="1470282"/>
                  </a:lnTo>
                  <a:lnTo>
                    <a:pt x="841" y="1419465"/>
                  </a:lnTo>
                  <a:lnTo>
                    <a:pt x="0" y="1368171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0155" y="1994916"/>
              <a:ext cx="2471928" cy="26288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68161" y="2021839"/>
              <a:ext cx="2376296" cy="253377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68161" y="2021839"/>
              <a:ext cx="2376805" cy="2534285"/>
            </a:xfrm>
            <a:custGeom>
              <a:avLst/>
              <a:gdLst/>
              <a:ahLst/>
              <a:cxnLst/>
              <a:rect l="l" t="t" r="r" b="b"/>
              <a:pathLst>
                <a:path w="2376804" h="2534285">
                  <a:moveTo>
                    <a:pt x="0" y="1266952"/>
                  </a:moveTo>
                  <a:lnTo>
                    <a:pt x="899" y="1217199"/>
                  </a:lnTo>
                  <a:lnTo>
                    <a:pt x="3574" y="1167933"/>
                  </a:lnTo>
                  <a:lnTo>
                    <a:pt x="7992" y="1119189"/>
                  </a:lnTo>
                  <a:lnTo>
                    <a:pt x="14120" y="1071000"/>
                  </a:lnTo>
                  <a:lnTo>
                    <a:pt x="21926" y="1023404"/>
                  </a:lnTo>
                  <a:lnTo>
                    <a:pt x="31375" y="976435"/>
                  </a:lnTo>
                  <a:lnTo>
                    <a:pt x="42436" y="930128"/>
                  </a:lnTo>
                  <a:lnTo>
                    <a:pt x="55074" y="884518"/>
                  </a:lnTo>
                  <a:lnTo>
                    <a:pt x="69258" y="839640"/>
                  </a:lnTo>
                  <a:lnTo>
                    <a:pt x="84954" y="795531"/>
                  </a:lnTo>
                  <a:lnTo>
                    <a:pt x="102129" y="752224"/>
                  </a:lnTo>
                  <a:lnTo>
                    <a:pt x="120749" y="709755"/>
                  </a:lnTo>
                  <a:lnTo>
                    <a:pt x="140783" y="668160"/>
                  </a:lnTo>
                  <a:lnTo>
                    <a:pt x="162197" y="627474"/>
                  </a:lnTo>
                  <a:lnTo>
                    <a:pt x="184958" y="587731"/>
                  </a:lnTo>
                  <a:lnTo>
                    <a:pt x="209033" y="548967"/>
                  </a:lnTo>
                  <a:lnTo>
                    <a:pt x="234389" y="511217"/>
                  </a:lnTo>
                  <a:lnTo>
                    <a:pt x="260993" y="474516"/>
                  </a:lnTo>
                  <a:lnTo>
                    <a:pt x="288812" y="438900"/>
                  </a:lnTo>
                  <a:lnTo>
                    <a:pt x="317814" y="404403"/>
                  </a:lnTo>
                  <a:lnTo>
                    <a:pt x="347964" y="371062"/>
                  </a:lnTo>
                  <a:lnTo>
                    <a:pt x="379230" y="338910"/>
                  </a:lnTo>
                  <a:lnTo>
                    <a:pt x="411579" y="307984"/>
                  </a:lnTo>
                  <a:lnTo>
                    <a:pt x="444978" y="278318"/>
                  </a:lnTo>
                  <a:lnTo>
                    <a:pt x="479394" y="249948"/>
                  </a:lnTo>
                  <a:lnTo>
                    <a:pt x="514794" y="222909"/>
                  </a:lnTo>
                  <a:lnTo>
                    <a:pt x="551145" y="197236"/>
                  </a:lnTo>
                  <a:lnTo>
                    <a:pt x="588414" y="172964"/>
                  </a:lnTo>
                  <a:lnTo>
                    <a:pt x="626568" y="150129"/>
                  </a:lnTo>
                  <a:lnTo>
                    <a:pt x="665574" y="128765"/>
                  </a:lnTo>
                  <a:lnTo>
                    <a:pt x="705399" y="108908"/>
                  </a:lnTo>
                  <a:lnTo>
                    <a:pt x="746010" y="90593"/>
                  </a:lnTo>
                  <a:lnTo>
                    <a:pt x="787373" y="73855"/>
                  </a:lnTo>
                  <a:lnTo>
                    <a:pt x="829457" y="58730"/>
                  </a:lnTo>
                  <a:lnTo>
                    <a:pt x="872228" y="45253"/>
                  </a:lnTo>
                  <a:lnTo>
                    <a:pt x="915652" y="33458"/>
                  </a:lnTo>
                  <a:lnTo>
                    <a:pt x="959698" y="23381"/>
                  </a:lnTo>
                  <a:lnTo>
                    <a:pt x="1004331" y="15058"/>
                  </a:lnTo>
                  <a:lnTo>
                    <a:pt x="1049520" y="8522"/>
                  </a:lnTo>
                  <a:lnTo>
                    <a:pt x="1095230" y="3811"/>
                  </a:lnTo>
                  <a:lnTo>
                    <a:pt x="1141429" y="958"/>
                  </a:lnTo>
                  <a:lnTo>
                    <a:pt x="1188085" y="0"/>
                  </a:lnTo>
                  <a:lnTo>
                    <a:pt x="1234740" y="958"/>
                  </a:lnTo>
                  <a:lnTo>
                    <a:pt x="1280940" y="3811"/>
                  </a:lnTo>
                  <a:lnTo>
                    <a:pt x="1326651" y="8522"/>
                  </a:lnTo>
                  <a:lnTo>
                    <a:pt x="1371841" y="15058"/>
                  </a:lnTo>
                  <a:lnTo>
                    <a:pt x="1416476" y="23381"/>
                  </a:lnTo>
                  <a:lnTo>
                    <a:pt x="1460524" y="33458"/>
                  </a:lnTo>
                  <a:lnTo>
                    <a:pt x="1503951" y="45253"/>
                  </a:lnTo>
                  <a:lnTo>
                    <a:pt x="1546724" y="58730"/>
                  </a:lnTo>
                  <a:lnTo>
                    <a:pt x="1588811" y="73855"/>
                  </a:lnTo>
                  <a:lnTo>
                    <a:pt x="1630178" y="90593"/>
                  </a:lnTo>
                  <a:lnTo>
                    <a:pt x="1670792" y="108908"/>
                  </a:lnTo>
                  <a:lnTo>
                    <a:pt x="1710620" y="128765"/>
                  </a:lnTo>
                  <a:lnTo>
                    <a:pt x="1749630" y="150129"/>
                  </a:lnTo>
                  <a:lnTo>
                    <a:pt x="1787788" y="172964"/>
                  </a:lnTo>
                  <a:lnTo>
                    <a:pt x="1825061" y="197236"/>
                  </a:lnTo>
                  <a:lnTo>
                    <a:pt x="1861416" y="222909"/>
                  </a:lnTo>
                  <a:lnTo>
                    <a:pt x="1896821" y="249948"/>
                  </a:lnTo>
                  <a:lnTo>
                    <a:pt x="1931241" y="278318"/>
                  </a:lnTo>
                  <a:lnTo>
                    <a:pt x="1964645" y="307984"/>
                  </a:lnTo>
                  <a:lnTo>
                    <a:pt x="1996998" y="338910"/>
                  </a:lnTo>
                  <a:lnTo>
                    <a:pt x="2028269" y="371062"/>
                  </a:lnTo>
                  <a:lnTo>
                    <a:pt x="2058423" y="404403"/>
                  </a:lnTo>
                  <a:lnTo>
                    <a:pt x="2087429" y="438900"/>
                  </a:lnTo>
                  <a:lnTo>
                    <a:pt x="2115253" y="474516"/>
                  </a:lnTo>
                  <a:lnTo>
                    <a:pt x="2141861" y="511217"/>
                  </a:lnTo>
                  <a:lnTo>
                    <a:pt x="2167221" y="548967"/>
                  </a:lnTo>
                  <a:lnTo>
                    <a:pt x="2191301" y="587731"/>
                  </a:lnTo>
                  <a:lnTo>
                    <a:pt x="2214066" y="627474"/>
                  </a:lnTo>
                  <a:lnTo>
                    <a:pt x="2235484" y="668160"/>
                  </a:lnTo>
                  <a:lnTo>
                    <a:pt x="2255521" y="709755"/>
                  </a:lnTo>
                  <a:lnTo>
                    <a:pt x="2274146" y="752224"/>
                  </a:lnTo>
                  <a:lnTo>
                    <a:pt x="2291324" y="795531"/>
                  </a:lnTo>
                  <a:lnTo>
                    <a:pt x="2307023" y="839640"/>
                  </a:lnTo>
                  <a:lnTo>
                    <a:pt x="2321210" y="884518"/>
                  </a:lnTo>
                  <a:lnTo>
                    <a:pt x="2333851" y="930128"/>
                  </a:lnTo>
                  <a:lnTo>
                    <a:pt x="2344914" y="976435"/>
                  </a:lnTo>
                  <a:lnTo>
                    <a:pt x="2354365" y="1023404"/>
                  </a:lnTo>
                  <a:lnTo>
                    <a:pt x="2362172" y="1071000"/>
                  </a:lnTo>
                  <a:lnTo>
                    <a:pt x="2368302" y="1119189"/>
                  </a:lnTo>
                  <a:lnTo>
                    <a:pt x="2372721" y="1167933"/>
                  </a:lnTo>
                  <a:lnTo>
                    <a:pt x="2375397" y="1217199"/>
                  </a:lnTo>
                  <a:lnTo>
                    <a:pt x="2376296" y="1266952"/>
                  </a:lnTo>
                  <a:lnTo>
                    <a:pt x="2375397" y="1316695"/>
                  </a:lnTo>
                  <a:lnTo>
                    <a:pt x="2372721" y="1365952"/>
                  </a:lnTo>
                  <a:lnTo>
                    <a:pt x="2368302" y="1414689"/>
                  </a:lnTo>
                  <a:lnTo>
                    <a:pt x="2362172" y="1462870"/>
                  </a:lnTo>
                  <a:lnTo>
                    <a:pt x="2354365" y="1510459"/>
                  </a:lnTo>
                  <a:lnTo>
                    <a:pt x="2344914" y="1557421"/>
                  </a:lnTo>
                  <a:lnTo>
                    <a:pt x="2333851" y="1603722"/>
                  </a:lnTo>
                  <a:lnTo>
                    <a:pt x="2321210" y="1649326"/>
                  </a:lnTo>
                  <a:lnTo>
                    <a:pt x="2307023" y="1694197"/>
                  </a:lnTo>
                  <a:lnTo>
                    <a:pt x="2291324" y="1738301"/>
                  </a:lnTo>
                  <a:lnTo>
                    <a:pt x="2274146" y="1781603"/>
                  </a:lnTo>
                  <a:lnTo>
                    <a:pt x="2255521" y="1824067"/>
                  </a:lnTo>
                  <a:lnTo>
                    <a:pt x="2235484" y="1865658"/>
                  </a:lnTo>
                  <a:lnTo>
                    <a:pt x="2214066" y="1906340"/>
                  </a:lnTo>
                  <a:lnTo>
                    <a:pt x="2191301" y="1946079"/>
                  </a:lnTo>
                  <a:lnTo>
                    <a:pt x="2167221" y="1984840"/>
                  </a:lnTo>
                  <a:lnTo>
                    <a:pt x="2141861" y="2022586"/>
                  </a:lnTo>
                  <a:lnTo>
                    <a:pt x="2115253" y="2059284"/>
                  </a:lnTo>
                  <a:lnTo>
                    <a:pt x="2087429" y="2094897"/>
                  </a:lnTo>
                  <a:lnTo>
                    <a:pt x="2058423" y="2129391"/>
                  </a:lnTo>
                  <a:lnTo>
                    <a:pt x="2028269" y="2162730"/>
                  </a:lnTo>
                  <a:lnTo>
                    <a:pt x="1996998" y="2194879"/>
                  </a:lnTo>
                  <a:lnTo>
                    <a:pt x="1964645" y="2225804"/>
                  </a:lnTo>
                  <a:lnTo>
                    <a:pt x="1931241" y="2255468"/>
                  </a:lnTo>
                  <a:lnTo>
                    <a:pt x="1896821" y="2283836"/>
                  </a:lnTo>
                  <a:lnTo>
                    <a:pt x="1861416" y="2310874"/>
                  </a:lnTo>
                  <a:lnTo>
                    <a:pt x="1825061" y="2336546"/>
                  </a:lnTo>
                  <a:lnTo>
                    <a:pt x="1787788" y="2360817"/>
                  </a:lnTo>
                  <a:lnTo>
                    <a:pt x="1749630" y="2383651"/>
                  </a:lnTo>
                  <a:lnTo>
                    <a:pt x="1710620" y="2405014"/>
                  </a:lnTo>
                  <a:lnTo>
                    <a:pt x="1670792" y="2424870"/>
                  </a:lnTo>
                  <a:lnTo>
                    <a:pt x="1630178" y="2443185"/>
                  </a:lnTo>
                  <a:lnTo>
                    <a:pt x="1588811" y="2459922"/>
                  </a:lnTo>
                  <a:lnTo>
                    <a:pt x="1546724" y="2475047"/>
                  </a:lnTo>
                  <a:lnTo>
                    <a:pt x="1503951" y="2488524"/>
                  </a:lnTo>
                  <a:lnTo>
                    <a:pt x="1460524" y="2500318"/>
                  </a:lnTo>
                  <a:lnTo>
                    <a:pt x="1416476" y="2510395"/>
                  </a:lnTo>
                  <a:lnTo>
                    <a:pt x="1371841" y="2518719"/>
                  </a:lnTo>
                  <a:lnTo>
                    <a:pt x="1326651" y="2525254"/>
                  </a:lnTo>
                  <a:lnTo>
                    <a:pt x="1280940" y="2529965"/>
                  </a:lnTo>
                  <a:lnTo>
                    <a:pt x="1234740" y="2532818"/>
                  </a:lnTo>
                  <a:lnTo>
                    <a:pt x="1188085" y="2533777"/>
                  </a:lnTo>
                  <a:lnTo>
                    <a:pt x="1141429" y="2532818"/>
                  </a:lnTo>
                  <a:lnTo>
                    <a:pt x="1095230" y="2529965"/>
                  </a:lnTo>
                  <a:lnTo>
                    <a:pt x="1049520" y="2525254"/>
                  </a:lnTo>
                  <a:lnTo>
                    <a:pt x="1004331" y="2518719"/>
                  </a:lnTo>
                  <a:lnTo>
                    <a:pt x="959698" y="2510395"/>
                  </a:lnTo>
                  <a:lnTo>
                    <a:pt x="915652" y="2500318"/>
                  </a:lnTo>
                  <a:lnTo>
                    <a:pt x="872228" y="2488524"/>
                  </a:lnTo>
                  <a:lnTo>
                    <a:pt x="829457" y="2475047"/>
                  </a:lnTo>
                  <a:lnTo>
                    <a:pt x="787373" y="2459922"/>
                  </a:lnTo>
                  <a:lnTo>
                    <a:pt x="746010" y="2443185"/>
                  </a:lnTo>
                  <a:lnTo>
                    <a:pt x="705399" y="2424870"/>
                  </a:lnTo>
                  <a:lnTo>
                    <a:pt x="665574" y="2405014"/>
                  </a:lnTo>
                  <a:lnTo>
                    <a:pt x="626568" y="2383651"/>
                  </a:lnTo>
                  <a:lnTo>
                    <a:pt x="588414" y="2360817"/>
                  </a:lnTo>
                  <a:lnTo>
                    <a:pt x="551145" y="2336546"/>
                  </a:lnTo>
                  <a:lnTo>
                    <a:pt x="514794" y="2310874"/>
                  </a:lnTo>
                  <a:lnTo>
                    <a:pt x="479394" y="2283836"/>
                  </a:lnTo>
                  <a:lnTo>
                    <a:pt x="444978" y="2255468"/>
                  </a:lnTo>
                  <a:lnTo>
                    <a:pt x="411579" y="2225804"/>
                  </a:lnTo>
                  <a:lnTo>
                    <a:pt x="379230" y="2194879"/>
                  </a:lnTo>
                  <a:lnTo>
                    <a:pt x="347964" y="2162730"/>
                  </a:lnTo>
                  <a:lnTo>
                    <a:pt x="317814" y="2129391"/>
                  </a:lnTo>
                  <a:lnTo>
                    <a:pt x="288812" y="2094897"/>
                  </a:lnTo>
                  <a:lnTo>
                    <a:pt x="260993" y="2059284"/>
                  </a:lnTo>
                  <a:lnTo>
                    <a:pt x="234389" y="2022586"/>
                  </a:lnTo>
                  <a:lnTo>
                    <a:pt x="209033" y="1984840"/>
                  </a:lnTo>
                  <a:lnTo>
                    <a:pt x="184958" y="1946079"/>
                  </a:lnTo>
                  <a:lnTo>
                    <a:pt x="162197" y="1906340"/>
                  </a:lnTo>
                  <a:lnTo>
                    <a:pt x="140783" y="1865658"/>
                  </a:lnTo>
                  <a:lnTo>
                    <a:pt x="120749" y="1824067"/>
                  </a:lnTo>
                  <a:lnTo>
                    <a:pt x="102129" y="1781603"/>
                  </a:lnTo>
                  <a:lnTo>
                    <a:pt x="84954" y="1738301"/>
                  </a:lnTo>
                  <a:lnTo>
                    <a:pt x="69258" y="1694197"/>
                  </a:lnTo>
                  <a:lnTo>
                    <a:pt x="55074" y="1649326"/>
                  </a:lnTo>
                  <a:lnTo>
                    <a:pt x="42436" y="1603722"/>
                  </a:lnTo>
                  <a:lnTo>
                    <a:pt x="31375" y="1557421"/>
                  </a:lnTo>
                  <a:lnTo>
                    <a:pt x="21926" y="1510459"/>
                  </a:lnTo>
                  <a:lnTo>
                    <a:pt x="14120" y="1462870"/>
                  </a:lnTo>
                  <a:lnTo>
                    <a:pt x="7992" y="1414689"/>
                  </a:lnTo>
                  <a:lnTo>
                    <a:pt x="3574" y="1365952"/>
                  </a:lnTo>
                  <a:lnTo>
                    <a:pt x="899" y="1316695"/>
                  </a:lnTo>
                  <a:lnTo>
                    <a:pt x="0" y="1266952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051826" y="1006602"/>
              <a:ext cx="7639684" cy="473709"/>
            </a:xfrm>
            <a:custGeom>
              <a:avLst/>
              <a:gdLst/>
              <a:ahLst/>
              <a:cxnLst/>
              <a:rect l="l" t="t" r="r" b="b"/>
              <a:pathLst>
                <a:path w="7639684" h="473709">
                  <a:moveTo>
                    <a:pt x="7639418" y="0"/>
                  </a:moveTo>
                  <a:lnTo>
                    <a:pt x="0" y="0"/>
                  </a:lnTo>
                  <a:lnTo>
                    <a:pt x="0" y="72009"/>
                  </a:lnTo>
                  <a:lnTo>
                    <a:pt x="1273289" y="72009"/>
                  </a:lnTo>
                  <a:lnTo>
                    <a:pt x="900925" y="473328"/>
                  </a:lnTo>
                  <a:lnTo>
                    <a:pt x="3183115" y="72009"/>
                  </a:lnTo>
                  <a:lnTo>
                    <a:pt x="7639418" y="72009"/>
                  </a:lnTo>
                  <a:lnTo>
                    <a:pt x="7639418" y="0"/>
                  </a:lnTo>
                  <a:close/>
                </a:path>
              </a:pathLst>
            </a:custGeom>
            <a:solidFill>
              <a:srgbClr val="40305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483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Библиотека</a:t>
            </a:r>
            <a:r>
              <a:rPr dirty="0" spc="-20"/>
              <a:t> </a:t>
            </a:r>
            <a:r>
              <a:rPr dirty="0" spc="-5"/>
              <a:t>Детского</a:t>
            </a:r>
            <a:r>
              <a:rPr dirty="0" spc="-35"/>
              <a:t> </a:t>
            </a:r>
            <a:r>
              <a:rPr dirty="0"/>
              <a:t>Театра…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10488" y="2396109"/>
            <a:ext cx="1941195" cy="203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0170" marR="82550" indent="190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Это </a:t>
            </a:r>
            <a:r>
              <a:rPr dirty="0" sz="1200" spc="-15">
                <a:solidFill>
                  <a:srgbClr val="974707"/>
                </a:solidFill>
                <a:latin typeface="Times New Roman"/>
                <a:cs typeface="Times New Roman"/>
              </a:rPr>
              <a:t>необходимое </a:t>
            </a:r>
            <a:r>
              <a:rPr dirty="0" sz="1200" spc="-10">
                <a:solidFill>
                  <a:srgbClr val="974707"/>
                </a:solidFill>
                <a:latin typeface="Times New Roman"/>
                <a:cs typeface="Times New Roman"/>
              </a:rPr>
              <a:t>условие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для</a:t>
            </a:r>
            <a:r>
              <a:rPr dirty="0" sz="1200" spc="-2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формирования</a:t>
            </a:r>
            <a:r>
              <a:rPr dirty="0" sz="1200" spc="229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у</a:t>
            </a:r>
            <a:r>
              <a:rPr dirty="0" sz="1200" spc="-2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детей </a:t>
            </a:r>
            <a:r>
              <a:rPr dirty="0" sz="1200" spc="-28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974707"/>
                </a:solidFill>
                <a:latin typeface="Times New Roman"/>
                <a:cs typeface="Times New Roman"/>
              </a:rPr>
              <a:t>навыков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осознания </a:t>
            </a:r>
            <a:r>
              <a:rPr dirty="0" sz="1200" spc="-15">
                <a:solidFill>
                  <a:srgbClr val="974707"/>
                </a:solidFill>
                <a:latin typeface="Times New Roman"/>
                <a:cs typeface="Times New Roman"/>
              </a:rPr>
              <a:t>чувств, </a:t>
            </a:r>
            <a:r>
              <a:rPr dirty="0" sz="1200" spc="-28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974707"/>
                </a:solidFill>
                <a:latin typeface="Times New Roman"/>
                <a:cs typeface="Times New Roman"/>
              </a:rPr>
              <a:t>управления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эмоциями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и </a:t>
            </a:r>
            <a:r>
              <a:rPr dirty="0" sz="1200" spc="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понимания</a:t>
            </a:r>
            <a:r>
              <a:rPr dirty="0" sz="1200" spc="-5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974707"/>
                </a:solidFill>
                <a:latin typeface="Times New Roman"/>
                <a:cs typeface="Times New Roman"/>
              </a:rPr>
              <a:t>чувств</a:t>
            </a:r>
            <a:r>
              <a:rPr dirty="0" sz="1200" spc="2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974707"/>
                </a:solidFill>
                <a:latin typeface="Times New Roman"/>
                <a:cs typeface="Times New Roman"/>
              </a:rPr>
              <a:t>других</a:t>
            </a:r>
            <a:endParaRPr sz="1200">
              <a:latin typeface="Times New Roman"/>
              <a:cs typeface="Times New Roman"/>
            </a:endParaRPr>
          </a:p>
          <a:p>
            <a:pPr algn="ctr" marL="12700" marR="5080" indent="-1905">
              <a:lnSpc>
                <a:spcPct val="100000"/>
              </a:lnSpc>
            </a:pPr>
            <a:r>
              <a:rPr dirty="0" sz="1200" spc="-15">
                <a:solidFill>
                  <a:srgbClr val="974707"/>
                </a:solidFill>
                <a:latin typeface="Times New Roman"/>
                <a:cs typeface="Times New Roman"/>
              </a:rPr>
              <a:t>людей,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а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также</a:t>
            </a:r>
            <a:r>
              <a:rPr dirty="0" sz="1200" spc="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приобщения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детей</a:t>
            </a:r>
            <a:r>
              <a:rPr dirty="0" sz="1200" spc="-2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к</a:t>
            </a:r>
            <a:r>
              <a:rPr dirty="0" sz="1200" spc="-1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чтению,</a:t>
            </a:r>
            <a:r>
              <a:rPr dirty="0" sz="1200" spc="-3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возрождения </a:t>
            </a:r>
            <a:r>
              <a:rPr dirty="0" sz="1200" spc="-28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и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сохранения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традиции </a:t>
            </a:r>
            <a:r>
              <a:rPr dirty="0" sz="1200" spc="5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семейного чтения,</a:t>
            </a:r>
            <a:r>
              <a:rPr dirty="0" sz="1200" spc="-2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для</a:t>
            </a:r>
            <a:endParaRPr sz="1200">
              <a:latin typeface="Times New Roman"/>
              <a:cs typeface="Times New Roman"/>
            </a:endParaRPr>
          </a:p>
          <a:p>
            <a:pPr algn="ctr" marL="94615" marR="86995">
              <a:lnSpc>
                <a:spcPts val="1400"/>
              </a:lnSpc>
              <a:spcBef>
                <a:spcPts val="85"/>
              </a:spcBef>
            </a:pP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пр</a:t>
            </a:r>
            <a:r>
              <a:rPr dirty="0" sz="1200" spc="-40">
                <a:solidFill>
                  <a:srgbClr val="974707"/>
                </a:solidFill>
                <a:latin typeface="Times New Roman"/>
                <a:cs typeface="Times New Roman"/>
              </a:rPr>
              <a:t>о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дви</a:t>
            </a:r>
            <a:r>
              <a:rPr dirty="0" sz="1200" spc="-15">
                <a:solidFill>
                  <a:srgbClr val="974707"/>
                </a:solidFill>
                <a:latin typeface="Times New Roman"/>
                <a:cs typeface="Times New Roman"/>
              </a:rPr>
              <a:t>ж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е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ния</a:t>
            </a:r>
            <a:r>
              <a:rPr dirty="0" sz="1200" spc="-40">
                <a:solidFill>
                  <a:srgbClr val="974707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т</a:t>
            </a:r>
            <a:r>
              <a:rPr dirty="0" sz="1200" spc="5">
                <a:solidFill>
                  <a:srgbClr val="974707"/>
                </a:solidFill>
                <a:latin typeface="Times New Roman"/>
                <a:cs typeface="Times New Roman"/>
              </a:rPr>
              <a:t>е</a:t>
            </a:r>
            <a:r>
              <a:rPr dirty="0" sz="1200" spc="-45">
                <a:solidFill>
                  <a:srgbClr val="974707"/>
                </a:solidFill>
                <a:latin typeface="Times New Roman"/>
                <a:cs typeface="Times New Roman"/>
              </a:rPr>
              <a:t>а</a:t>
            </a:r>
            <a:r>
              <a:rPr dirty="0" sz="1200" spc="10">
                <a:solidFill>
                  <a:srgbClr val="974707"/>
                </a:solidFill>
                <a:latin typeface="Times New Roman"/>
                <a:cs typeface="Times New Roman"/>
              </a:rPr>
              <a:t>т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р</a:t>
            </a:r>
            <a:r>
              <a:rPr dirty="0" sz="1200" spc="5">
                <a:solidFill>
                  <a:srgbClr val="974707"/>
                </a:solidFill>
                <a:latin typeface="Times New Roman"/>
                <a:cs typeface="Times New Roman"/>
              </a:rPr>
              <a:t>а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льно</a:t>
            </a:r>
            <a:r>
              <a:rPr dirty="0" sz="1200" spc="-25">
                <a:solidFill>
                  <a:srgbClr val="974707"/>
                </a:solidFill>
                <a:latin typeface="Times New Roman"/>
                <a:cs typeface="Times New Roman"/>
              </a:rPr>
              <a:t>г</a:t>
            </a:r>
            <a:r>
              <a:rPr dirty="0" sz="1200">
                <a:solidFill>
                  <a:srgbClr val="974707"/>
                </a:solidFill>
                <a:latin typeface="Times New Roman"/>
                <a:cs typeface="Times New Roman"/>
              </a:rPr>
              <a:t>о  </a:t>
            </a:r>
            <a:r>
              <a:rPr dirty="0" sz="1200" spc="-5">
                <a:solidFill>
                  <a:srgbClr val="974707"/>
                </a:solidFill>
                <a:latin typeface="Times New Roman"/>
                <a:cs typeface="Times New Roman"/>
              </a:rPr>
              <a:t>творчества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64707" y="2375154"/>
            <a:ext cx="1857375" cy="17291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2400" marR="146685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001F5F"/>
                </a:solidFill>
                <a:latin typeface="Times New Roman"/>
                <a:cs typeface="Times New Roman"/>
              </a:rPr>
              <a:t>Сформирует</a:t>
            </a:r>
            <a:r>
              <a:rPr dirty="0" sz="14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у</a:t>
            </a:r>
            <a:r>
              <a:rPr dirty="0" sz="14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детей </a:t>
            </a:r>
            <a:r>
              <a:rPr dirty="0" sz="1400" spc="-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собранность, </a:t>
            </a:r>
            <a:r>
              <a:rPr dirty="0" sz="14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организованность,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 ответственность,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дисциплинированность,</a:t>
            </a:r>
            <a:endParaRPr sz="1400">
              <a:latin typeface="Times New Roman"/>
              <a:cs typeface="Times New Roman"/>
            </a:endParaRPr>
          </a:p>
          <a:p>
            <a:pPr algn="ctr" marL="125095" marR="118745" indent="1270">
              <a:lnSpc>
                <a:spcPct val="98900"/>
              </a:lnSpc>
              <a:spcBef>
                <a:spcPts val="20"/>
              </a:spcBef>
            </a:pP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и,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безусловно,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Times New Roman"/>
                <a:cs typeface="Times New Roman"/>
              </a:rPr>
              <a:t>подтолкнет</a:t>
            </a:r>
            <a:r>
              <a:rPr dirty="0" sz="1400" spc="-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к</a:t>
            </a:r>
            <a:r>
              <a:rPr dirty="0" sz="14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чтению </a:t>
            </a:r>
            <a:r>
              <a:rPr dirty="0" sz="1400" spc="-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книг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40608" y="2130551"/>
            <a:ext cx="2430780" cy="2100580"/>
            <a:chOff x="3340608" y="2130551"/>
            <a:chExt cx="2430780" cy="210058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40608" y="2130551"/>
              <a:ext cx="2430780" cy="21000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09416" y="2444495"/>
              <a:ext cx="1729739" cy="15270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87344" y="2158237"/>
              <a:ext cx="2336800" cy="200520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387344" y="2158237"/>
              <a:ext cx="2336800" cy="2005330"/>
            </a:xfrm>
            <a:custGeom>
              <a:avLst/>
              <a:gdLst/>
              <a:ahLst/>
              <a:cxnLst/>
              <a:rect l="l" t="t" r="r" b="b"/>
              <a:pathLst>
                <a:path w="2336800" h="2005329">
                  <a:moveTo>
                    <a:pt x="0" y="1002538"/>
                  </a:moveTo>
                  <a:lnTo>
                    <a:pt x="1138" y="957878"/>
                  </a:lnTo>
                  <a:lnTo>
                    <a:pt x="4522" y="913719"/>
                  </a:lnTo>
                  <a:lnTo>
                    <a:pt x="10103" y="870101"/>
                  </a:lnTo>
                  <a:lnTo>
                    <a:pt x="17834" y="827065"/>
                  </a:lnTo>
                  <a:lnTo>
                    <a:pt x="27669" y="784652"/>
                  </a:lnTo>
                  <a:lnTo>
                    <a:pt x="39558" y="742902"/>
                  </a:lnTo>
                  <a:lnTo>
                    <a:pt x="53455" y="701857"/>
                  </a:lnTo>
                  <a:lnTo>
                    <a:pt x="69313" y="661556"/>
                  </a:lnTo>
                  <a:lnTo>
                    <a:pt x="87083" y="622042"/>
                  </a:lnTo>
                  <a:lnTo>
                    <a:pt x="106718" y="583353"/>
                  </a:lnTo>
                  <a:lnTo>
                    <a:pt x="128171" y="545532"/>
                  </a:lnTo>
                  <a:lnTo>
                    <a:pt x="151395" y="508618"/>
                  </a:lnTo>
                  <a:lnTo>
                    <a:pt x="176341" y="472653"/>
                  </a:lnTo>
                  <a:lnTo>
                    <a:pt x="202962" y="437678"/>
                  </a:lnTo>
                  <a:lnTo>
                    <a:pt x="231211" y="403732"/>
                  </a:lnTo>
                  <a:lnTo>
                    <a:pt x="261041" y="370858"/>
                  </a:lnTo>
                  <a:lnTo>
                    <a:pt x="292403" y="339095"/>
                  </a:lnTo>
                  <a:lnTo>
                    <a:pt x="325251" y="308484"/>
                  </a:lnTo>
                  <a:lnTo>
                    <a:pt x="359536" y="279066"/>
                  </a:lnTo>
                  <a:lnTo>
                    <a:pt x="395212" y="250882"/>
                  </a:lnTo>
                  <a:lnTo>
                    <a:pt x="432231" y="223973"/>
                  </a:lnTo>
                  <a:lnTo>
                    <a:pt x="470545" y="198379"/>
                  </a:lnTo>
                  <a:lnTo>
                    <a:pt x="510106" y="174141"/>
                  </a:lnTo>
                  <a:lnTo>
                    <a:pt x="550869" y="151299"/>
                  </a:lnTo>
                  <a:lnTo>
                    <a:pt x="592784" y="129895"/>
                  </a:lnTo>
                  <a:lnTo>
                    <a:pt x="635804" y="109970"/>
                  </a:lnTo>
                  <a:lnTo>
                    <a:pt x="679882" y="91563"/>
                  </a:lnTo>
                  <a:lnTo>
                    <a:pt x="724971" y="74716"/>
                  </a:lnTo>
                  <a:lnTo>
                    <a:pt x="771022" y="59469"/>
                  </a:lnTo>
                  <a:lnTo>
                    <a:pt x="817989" y="45864"/>
                  </a:lnTo>
                  <a:lnTo>
                    <a:pt x="865824" y="33940"/>
                  </a:lnTo>
                  <a:lnTo>
                    <a:pt x="914479" y="23739"/>
                  </a:lnTo>
                  <a:lnTo>
                    <a:pt x="963907" y="15301"/>
                  </a:lnTo>
                  <a:lnTo>
                    <a:pt x="1014061" y="8668"/>
                  </a:lnTo>
                  <a:lnTo>
                    <a:pt x="1064893" y="3879"/>
                  </a:lnTo>
                  <a:lnTo>
                    <a:pt x="1116355" y="976"/>
                  </a:lnTo>
                  <a:lnTo>
                    <a:pt x="1168400" y="0"/>
                  </a:lnTo>
                  <a:lnTo>
                    <a:pt x="1220444" y="976"/>
                  </a:lnTo>
                  <a:lnTo>
                    <a:pt x="1271906" y="3879"/>
                  </a:lnTo>
                  <a:lnTo>
                    <a:pt x="1322738" y="8668"/>
                  </a:lnTo>
                  <a:lnTo>
                    <a:pt x="1372892" y="15301"/>
                  </a:lnTo>
                  <a:lnTo>
                    <a:pt x="1422320" y="23739"/>
                  </a:lnTo>
                  <a:lnTo>
                    <a:pt x="1470975" y="33940"/>
                  </a:lnTo>
                  <a:lnTo>
                    <a:pt x="1518810" y="45864"/>
                  </a:lnTo>
                  <a:lnTo>
                    <a:pt x="1565777" y="59469"/>
                  </a:lnTo>
                  <a:lnTo>
                    <a:pt x="1611828" y="74716"/>
                  </a:lnTo>
                  <a:lnTo>
                    <a:pt x="1656917" y="91563"/>
                  </a:lnTo>
                  <a:lnTo>
                    <a:pt x="1700995" y="109970"/>
                  </a:lnTo>
                  <a:lnTo>
                    <a:pt x="1744015" y="129895"/>
                  </a:lnTo>
                  <a:lnTo>
                    <a:pt x="1785930" y="151299"/>
                  </a:lnTo>
                  <a:lnTo>
                    <a:pt x="1826693" y="174141"/>
                  </a:lnTo>
                  <a:lnTo>
                    <a:pt x="1866254" y="198379"/>
                  </a:lnTo>
                  <a:lnTo>
                    <a:pt x="1904568" y="223973"/>
                  </a:lnTo>
                  <a:lnTo>
                    <a:pt x="1941587" y="250882"/>
                  </a:lnTo>
                  <a:lnTo>
                    <a:pt x="1977263" y="279066"/>
                  </a:lnTo>
                  <a:lnTo>
                    <a:pt x="2011548" y="308484"/>
                  </a:lnTo>
                  <a:lnTo>
                    <a:pt x="2044396" y="339095"/>
                  </a:lnTo>
                  <a:lnTo>
                    <a:pt x="2075758" y="370858"/>
                  </a:lnTo>
                  <a:lnTo>
                    <a:pt x="2105588" y="403732"/>
                  </a:lnTo>
                  <a:lnTo>
                    <a:pt x="2133837" y="437678"/>
                  </a:lnTo>
                  <a:lnTo>
                    <a:pt x="2160458" y="472653"/>
                  </a:lnTo>
                  <a:lnTo>
                    <a:pt x="2185404" y="508618"/>
                  </a:lnTo>
                  <a:lnTo>
                    <a:pt x="2208628" y="545532"/>
                  </a:lnTo>
                  <a:lnTo>
                    <a:pt x="2230081" y="583353"/>
                  </a:lnTo>
                  <a:lnTo>
                    <a:pt x="2249716" y="622042"/>
                  </a:lnTo>
                  <a:lnTo>
                    <a:pt x="2267486" y="661556"/>
                  </a:lnTo>
                  <a:lnTo>
                    <a:pt x="2283344" y="701857"/>
                  </a:lnTo>
                  <a:lnTo>
                    <a:pt x="2297241" y="742902"/>
                  </a:lnTo>
                  <a:lnTo>
                    <a:pt x="2309130" y="784652"/>
                  </a:lnTo>
                  <a:lnTo>
                    <a:pt x="2318965" y="827065"/>
                  </a:lnTo>
                  <a:lnTo>
                    <a:pt x="2326696" y="870101"/>
                  </a:lnTo>
                  <a:lnTo>
                    <a:pt x="2332277" y="913719"/>
                  </a:lnTo>
                  <a:lnTo>
                    <a:pt x="2335661" y="957878"/>
                  </a:lnTo>
                  <a:lnTo>
                    <a:pt x="2336800" y="1002538"/>
                  </a:lnTo>
                  <a:lnTo>
                    <a:pt x="2335661" y="1047197"/>
                  </a:lnTo>
                  <a:lnTo>
                    <a:pt x="2332277" y="1091357"/>
                  </a:lnTo>
                  <a:lnTo>
                    <a:pt x="2326696" y="1134976"/>
                  </a:lnTo>
                  <a:lnTo>
                    <a:pt x="2318965" y="1178014"/>
                  </a:lnTo>
                  <a:lnTo>
                    <a:pt x="2309130" y="1220429"/>
                  </a:lnTo>
                  <a:lnTo>
                    <a:pt x="2297241" y="1262181"/>
                  </a:lnTo>
                  <a:lnTo>
                    <a:pt x="2283344" y="1303230"/>
                  </a:lnTo>
                  <a:lnTo>
                    <a:pt x="2267486" y="1343534"/>
                  </a:lnTo>
                  <a:lnTo>
                    <a:pt x="2249716" y="1383052"/>
                  </a:lnTo>
                  <a:lnTo>
                    <a:pt x="2230081" y="1421745"/>
                  </a:lnTo>
                  <a:lnTo>
                    <a:pt x="2208628" y="1459570"/>
                  </a:lnTo>
                  <a:lnTo>
                    <a:pt x="2185404" y="1496488"/>
                  </a:lnTo>
                  <a:lnTo>
                    <a:pt x="2160458" y="1532458"/>
                  </a:lnTo>
                  <a:lnTo>
                    <a:pt x="2133837" y="1567438"/>
                  </a:lnTo>
                  <a:lnTo>
                    <a:pt x="2105588" y="1601388"/>
                  </a:lnTo>
                  <a:lnTo>
                    <a:pt x="2075758" y="1634268"/>
                  </a:lnTo>
                  <a:lnTo>
                    <a:pt x="2044396" y="1666036"/>
                  </a:lnTo>
                  <a:lnTo>
                    <a:pt x="2011548" y="1696652"/>
                  </a:lnTo>
                  <a:lnTo>
                    <a:pt x="1977263" y="1726075"/>
                  </a:lnTo>
                  <a:lnTo>
                    <a:pt x="1941587" y="1754264"/>
                  </a:lnTo>
                  <a:lnTo>
                    <a:pt x="1904568" y="1781178"/>
                  </a:lnTo>
                  <a:lnTo>
                    <a:pt x="1866254" y="1806777"/>
                  </a:lnTo>
                  <a:lnTo>
                    <a:pt x="1826693" y="1831020"/>
                  </a:lnTo>
                  <a:lnTo>
                    <a:pt x="1785930" y="1853867"/>
                  </a:lnTo>
                  <a:lnTo>
                    <a:pt x="1744015" y="1875275"/>
                  </a:lnTo>
                  <a:lnTo>
                    <a:pt x="1700995" y="1895205"/>
                  </a:lnTo>
                  <a:lnTo>
                    <a:pt x="1656917" y="1913616"/>
                  </a:lnTo>
                  <a:lnTo>
                    <a:pt x="1611828" y="1930467"/>
                  </a:lnTo>
                  <a:lnTo>
                    <a:pt x="1565777" y="1945718"/>
                  </a:lnTo>
                  <a:lnTo>
                    <a:pt x="1518810" y="1959326"/>
                  </a:lnTo>
                  <a:lnTo>
                    <a:pt x="1470975" y="1971253"/>
                  </a:lnTo>
                  <a:lnTo>
                    <a:pt x="1422320" y="1981457"/>
                  </a:lnTo>
                  <a:lnTo>
                    <a:pt x="1372892" y="1989896"/>
                  </a:lnTo>
                  <a:lnTo>
                    <a:pt x="1322738" y="1996532"/>
                  </a:lnTo>
                  <a:lnTo>
                    <a:pt x="1271906" y="2001322"/>
                  </a:lnTo>
                  <a:lnTo>
                    <a:pt x="1220444" y="2004225"/>
                  </a:lnTo>
                  <a:lnTo>
                    <a:pt x="1168400" y="2005203"/>
                  </a:lnTo>
                  <a:lnTo>
                    <a:pt x="1116355" y="2004225"/>
                  </a:lnTo>
                  <a:lnTo>
                    <a:pt x="1064893" y="2001322"/>
                  </a:lnTo>
                  <a:lnTo>
                    <a:pt x="1014061" y="1996532"/>
                  </a:lnTo>
                  <a:lnTo>
                    <a:pt x="963907" y="1989896"/>
                  </a:lnTo>
                  <a:lnTo>
                    <a:pt x="914479" y="1981457"/>
                  </a:lnTo>
                  <a:lnTo>
                    <a:pt x="865824" y="1971253"/>
                  </a:lnTo>
                  <a:lnTo>
                    <a:pt x="817989" y="1959326"/>
                  </a:lnTo>
                  <a:lnTo>
                    <a:pt x="771022" y="1945718"/>
                  </a:lnTo>
                  <a:lnTo>
                    <a:pt x="724971" y="1930467"/>
                  </a:lnTo>
                  <a:lnTo>
                    <a:pt x="679882" y="1913616"/>
                  </a:lnTo>
                  <a:lnTo>
                    <a:pt x="635804" y="1895205"/>
                  </a:lnTo>
                  <a:lnTo>
                    <a:pt x="592784" y="1875275"/>
                  </a:lnTo>
                  <a:lnTo>
                    <a:pt x="550869" y="1853867"/>
                  </a:lnTo>
                  <a:lnTo>
                    <a:pt x="510106" y="1831020"/>
                  </a:lnTo>
                  <a:lnTo>
                    <a:pt x="470545" y="1806777"/>
                  </a:lnTo>
                  <a:lnTo>
                    <a:pt x="432231" y="1781178"/>
                  </a:lnTo>
                  <a:lnTo>
                    <a:pt x="395212" y="1754264"/>
                  </a:lnTo>
                  <a:lnTo>
                    <a:pt x="359536" y="1726075"/>
                  </a:lnTo>
                  <a:lnTo>
                    <a:pt x="325251" y="1696652"/>
                  </a:lnTo>
                  <a:lnTo>
                    <a:pt x="292403" y="1666036"/>
                  </a:lnTo>
                  <a:lnTo>
                    <a:pt x="261041" y="1634268"/>
                  </a:lnTo>
                  <a:lnTo>
                    <a:pt x="231211" y="1601388"/>
                  </a:lnTo>
                  <a:lnTo>
                    <a:pt x="202962" y="1567438"/>
                  </a:lnTo>
                  <a:lnTo>
                    <a:pt x="176341" y="1532458"/>
                  </a:lnTo>
                  <a:lnTo>
                    <a:pt x="151395" y="1496488"/>
                  </a:lnTo>
                  <a:lnTo>
                    <a:pt x="128171" y="1459570"/>
                  </a:lnTo>
                  <a:lnTo>
                    <a:pt x="106718" y="1421745"/>
                  </a:lnTo>
                  <a:lnTo>
                    <a:pt x="87083" y="1383052"/>
                  </a:lnTo>
                  <a:lnTo>
                    <a:pt x="69313" y="1343534"/>
                  </a:lnTo>
                  <a:lnTo>
                    <a:pt x="53455" y="1303230"/>
                  </a:lnTo>
                  <a:lnTo>
                    <a:pt x="39558" y="1262181"/>
                  </a:lnTo>
                  <a:lnTo>
                    <a:pt x="27669" y="1220429"/>
                  </a:lnTo>
                  <a:lnTo>
                    <a:pt x="17834" y="1178014"/>
                  </a:lnTo>
                  <a:lnTo>
                    <a:pt x="10103" y="1134976"/>
                  </a:lnTo>
                  <a:lnTo>
                    <a:pt x="4522" y="1091357"/>
                  </a:lnTo>
                  <a:lnTo>
                    <a:pt x="1138" y="1047197"/>
                  </a:lnTo>
                  <a:lnTo>
                    <a:pt x="0" y="1002538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847338" y="2502535"/>
            <a:ext cx="1417320" cy="1302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70840" marR="5080" indent="-35877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Даст</a:t>
            </a:r>
            <a:r>
              <a:rPr dirty="0" sz="1400" spc="-5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Times New Roman"/>
                <a:cs typeface="Times New Roman"/>
              </a:rPr>
              <a:t>возможность </a:t>
            </a:r>
            <a:r>
              <a:rPr dirty="0" sz="1400" spc="-3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развития</a:t>
            </a:r>
            <a:endParaRPr sz="1400">
              <a:latin typeface="Times New Roman"/>
              <a:cs typeface="Times New Roman"/>
            </a:endParaRPr>
          </a:p>
          <a:p>
            <a:pPr marL="13970" marR="5080" indent="266700">
              <a:lnSpc>
                <a:spcPct val="100000"/>
              </a:lnSpc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социально- </a:t>
            </a:r>
            <a:r>
              <a:rPr dirty="0" sz="14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7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dirty="0" sz="1400" spc="-2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мм</a:t>
            </a:r>
            <a:r>
              <a:rPr dirty="0" sz="1400" spc="-2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ни</a:t>
            </a:r>
            <a:r>
              <a:rPr dirty="0" sz="1400" spc="-25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тивн</a:t>
            </a:r>
            <a:r>
              <a:rPr dirty="0" sz="1400" spc="5">
                <a:solidFill>
                  <a:srgbClr val="FF0000"/>
                </a:solidFill>
                <a:latin typeface="Times New Roman"/>
                <a:cs typeface="Times New Roman"/>
              </a:rPr>
              <a:t>ы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280670" marR="247015" indent="-27940">
              <a:lnSpc>
                <a:spcPts val="1639"/>
              </a:lnSpc>
              <a:spcBef>
                <a:spcPts val="90"/>
              </a:spcBef>
            </a:pP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навы</a:t>
            </a:r>
            <a:r>
              <a:rPr dirty="0" sz="1400" spc="-7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ов</a:t>
            </a:r>
            <a:r>
              <a:rPr dirty="0" sz="1400" spc="-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dirty="0" sz="1400" spc="-35">
                <a:solidFill>
                  <a:srgbClr val="FF0000"/>
                </a:solidFill>
                <a:latin typeface="Times New Roman"/>
                <a:cs typeface="Times New Roman"/>
              </a:rPr>
              <a:t>г</a:t>
            </a:r>
            <a:r>
              <a:rPr dirty="0" sz="1400">
                <a:solidFill>
                  <a:srgbClr val="FF0000"/>
                </a:solidFill>
                <a:latin typeface="Times New Roman"/>
                <a:cs typeface="Times New Roman"/>
              </a:rPr>
              <a:t>о  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участников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86227" y="5335523"/>
            <a:ext cx="6456045" cy="1243965"/>
            <a:chOff x="2586227" y="5335523"/>
            <a:chExt cx="6456045" cy="1243965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10611" y="5346191"/>
              <a:ext cx="6396228" cy="117195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86227" y="5335523"/>
              <a:ext cx="6455664" cy="124358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58617" y="5373217"/>
              <a:ext cx="6300724" cy="107721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658617" y="5373217"/>
              <a:ext cx="6301105" cy="1077595"/>
            </a:xfrm>
            <a:custGeom>
              <a:avLst/>
              <a:gdLst/>
              <a:ahLst/>
              <a:cxnLst/>
              <a:rect l="l" t="t" r="r" b="b"/>
              <a:pathLst>
                <a:path w="6301105" h="1077595">
                  <a:moveTo>
                    <a:pt x="0" y="1077213"/>
                  </a:moveTo>
                  <a:lnTo>
                    <a:pt x="6300724" y="1077213"/>
                  </a:lnTo>
                  <a:lnTo>
                    <a:pt x="6300724" y="0"/>
                  </a:lnTo>
                  <a:lnTo>
                    <a:pt x="0" y="0"/>
                  </a:lnTo>
                  <a:lnTo>
                    <a:pt x="0" y="1077213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2737866" y="5401462"/>
            <a:ext cx="609663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95"/>
              </a:spcBef>
            </a:pPr>
            <a:r>
              <a:rPr dirty="0" sz="1600" spc="-25" b="1">
                <a:solidFill>
                  <a:srgbClr val="6F2F9F"/>
                </a:solidFill>
                <a:latin typeface="Times New Roman"/>
                <a:cs typeface="Times New Roman"/>
              </a:rPr>
              <a:t>БДТ</a:t>
            </a:r>
            <a:r>
              <a:rPr dirty="0" sz="1600" spc="-10" b="1">
                <a:solidFill>
                  <a:srgbClr val="6F2F9F"/>
                </a:solidFill>
                <a:latin typeface="Times New Roman"/>
                <a:cs typeface="Times New Roman"/>
              </a:rPr>
              <a:t> «Теремок»</a:t>
            </a:r>
            <a:r>
              <a:rPr dirty="0" sz="1600" spc="-10">
                <a:solidFill>
                  <a:srgbClr val="6F2F9F"/>
                </a:solidFill>
                <a:latin typeface="Times New Roman"/>
                <a:cs typeface="Times New Roman"/>
              </a:rPr>
              <a:t>–</a:t>
            </a:r>
            <a:r>
              <a:rPr dirty="0" sz="1600" spc="-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6F2F9F"/>
                </a:solidFill>
                <a:latin typeface="Times New Roman"/>
                <a:cs typeface="Times New Roman"/>
              </a:rPr>
              <a:t>это</a:t>
            </a:r>
            <a:r>
              <a:rPr dirty="0" sz="160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пространство,</a:t>
            </a:r>
            <a:r>
              <a:rPr dirty="0" sz="1600" spc="-1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способное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 приносить </a:t>
            </a:r>
            <a:r>
              <a:rPr dirty="0" sz="160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плоды</a:t>
            </a:r>
            <a:r>
              <a:rPr dirty="0" sz="1600" spc="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в</a:t>
            </a:r>
            <a:r>
              <a:rPr dirty="0" sz="1600" spc="1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области </a:t>
            </a:r>
            <a:r>
              <a:rPr dirty="0" sz="1600" spc="-15" i="1">
                <a:solidFill>
                  <a:srgbClr val="6F2F9F"/>
                </a:solidFill>
                <a:latin typeface="Times New Roman"/>
                <a:cs typeface="Times New Roman"/>
              </a:rPr>
              <a:t>формирования</a:t>
            </a:r>
            <a:r>
              <a:rPr dirty="0" sz="1600" spc="1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позитивного</a:t>
            </a:r>
            <a:r>
              <a:rPr dirty="0" sz="1600" spc="1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отношения</a:t>
            </a:r>
            <a:r>
              <a:rPr dirty="0" sz="1600" spc="2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к</a:t>
            </a:r>
            <a:r>
              <a:rPr dirty="0" sz="1600" spc="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книге</a:t>
            </a:r>
            <a:r>
              <a:rPr dirty="0" sz="1600" spc="2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и </a:t>
            </a:r>
            <a:r>
              <a:rPr dirty="0" sz="160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чтению,</a:t>
            </a:r>
            <a:r>
              <a:rPr dirty="0" sz="1600" spc="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интеллектуального</a:t>
            </a:r>
            <a:r>
              <a:rPr dirty="0" sz="1600" spc="4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и</a:t>
            </a:r>
            <a:r>
              <a:rPr dirty="0" sz="1600" spc="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6F2F9F"/>
                </a:solidFill>
                <a:latin typeface="Times New Roman"/>
                <a:cs typeface="Times New Roman"/>
              </a:rPr>
              <a:t>художественно-эстетического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развития</a:t>
            </a:r>
            <a:r>
              <a:rPr dirty="0" sz="160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личности</a:t>
            </a:r>
            <a:r>
              <a:rPr dirty="0" sz="1600" spc="2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ребенка,</a:t>
            </a:r>
            <a:r>
              <a:rPr dirty="0" sz="1600" spc="1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его</a:t>
            </a:r>
            <a:r>
              <a:rPr dirty="0" sz="1600" spc="2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социализации</a:t>
            </a:r>
            <a:r>
              <a:rPr dirty="0" sz="1600" spc="-15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6F2F9F"/>
                </a:solidFill>
                <a:latin typeface="Times New Roman"/>
                <a:cs typeface="Times New Roman"/>
              </a:rPr>
              <a:t>и</a:t>
            </a:r>
            <a:r>
              <a:rPr dirty="0" sz="1600" spc="10" i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6F2F9F"/>
                </a:solidFill>
                <a:latin typeface="Times New Roman"/>
                <a:cs typeface="Times New Roman"/>
              </a:rPr>
              <a:t>самоидентификации.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34489" y="192062"/>
            <a:ext cx="5611495" cy="6477635"/>
            <a:chOff x="1634489" y="192062"/>
            <a:chExt cx="5611495" cy="6477635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58795" y="5119420"/>
              <a:ext cx="507580" cy="5075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4489" y="192062"/>
              <a:ext cx="814539" cy="81453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339720" y="5003800"/>
              <a:ext cx="0" cy="1665605"/>
            </a:xfrm>
            <a:custGeom>
              <a:avLst/>
              <a:gdLst/>
              <a:ahLst/>
              <a:cxnLst/>
              <a:rect l="l" t="t" r="r" b="b"/>
              <a:pathLst>
                <a:path w="0" h="1665604">
                  <a:moveTo>
                    <a:pt x="0" y="166555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61174" y="4131576"/>
              <a:ext cx="384670" cy="38467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97379" y="2014372"/>
              <a:ext cx="368655" cy="36865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835212" y="5400054"/>
            <a:ext cx="380365" cy="876935"/>
          </a:xfrm>
          <a:prstGeom prst="rect">
            <a:avLst/>
          </a:prstGeom>
        </p:spPr>
        <p:txBody>
          <a:bodyPr wrap="square" lIns="0" tIns="387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2000" spc="-5">
                <a:solidFill>
                  <a:srgbClr val="C00000"/>
                </a:solidFill>
                <a:latin typeface="Comic Sans MS"/>
                <a:cs typeface="Comic Sans MS"/>
              </a:rPr>
              <a:t>Вывод!</a:t>
            </a:r>
            <a:endParaRPr sz="2000">
              <a:latin typeface="Comic Sans MS"/>
              <a:cs typeface="Comic Sans MS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54729" y="2831338"/>
            <a:ext cx="425830" cy="4258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76420" y="4221098"/>
              <a:ext cx="3783329" cy="1119505"/>
            </a:xfrm>
            <a:custGeom>
              <a:avLst/>
              <a:gdLst/>
              <a:ahLst/>
              <a:cxnLst/>
              <a:rect l="l" t="t" r="r" b="b"/>
              <a:pathLst>
                <a:path w="3783329" h="1119504">
                  <a:moveTo>
                    <a:pt x="3060446" y="0"/>
                  </a:moveTo>
                  <a:lnTo>
                    <a:pt x="2973831" y="87502"/>
                  </a:lnTo>
                  <a:lnTo>
                    <a:pt x="2945129" y="115696"/>
                  </a:lnTo>
                  <a:lnTo>
                    <a:pt x="192277" y="115696"/>
                  </a:lnTo>
                  <a:lnTo>
                    <a:pt x="131706" y="121419"/>
                  </a:lnTo>
                  <a:lnTo>
                    <a:pt x="78949" y="137333"/>
                  </a:lnTo>
                  <a:lnTo>
                    <a:pt x="37250" y="161563"/>
                  </a:lnTo>
                  <a:lnTo>
                    <a:pt x="9853" y="192230"/>
                  </a:lnTo>
                  <a:lnTo>
                    <a:pt x="0" y="227456"/>
                  </a:lnTo>
                  <a:lnTo>
                    <a:pt x="0" y="1007871"/>
                  </a:lnTo>
                  <a:lnTo>
                    <a:pt x="37250" y="1073267"/>
                  </a:lnTo>
                  <a:lnTo>
                    <a:pt x="78949" y="1097400"/>
                  </a:lnTo>
                  <a:lnTo>
                    <a:pt x="131706" y="1113279"/>
                  </a:lnTo>
                  <a:lnTo>
                    <a:pt x="192277" y="1118997"/>
                  </a:lnTo>
                  <a:lnTo>
                    <a:pt x="3591432" y="1118997"/>
                  </a:lnTo>
                  <a:lnTo>
                    <a:pt x="3651571" y="1113279"/>
                  </a:lnTo>
                  <a:lnTo>
                    <a:pt x="3704064" y="1097400"/>
                  </a:lnTo>
                  <a:lnTo>
                    <a:pt x="3745628" y="1073267"/>
                  </a:lnTo>
                  <a:lnTo>
                    <a:pt x="3772975" y="1042788"/>
                  </a:lnTo>
                  <a:lnTo>
                    <a:pt x="3782822" y="1007871"/>
                  </a:lnTo>
                  <a:lnTo>
                    <a:pt x="3782822" y="227456"/>
                  </a:lnTo>
                  <a:lnTo>
                    <a:pt x="3745628" y="161563"/>
                  </a:lnTo>
                  <a:lnTo>
                    <a:pt x="3704064" y="137333"/>
                  </a:lnTo>
                  <a:lnTo>
                    <a:pt x="3651571" y="121419"/>
                  </a:lnTo>
                  <a:lnTo>
                    <a:pt x="3591432" y="115696"/>
                  </a:lnTo>
                  <a:lnTo>
                    <a:pt x="3176524" y="115696"/>
                  </a:lnTo>
                  <a:lnTo>
                    <a:pt x="3147822" y="87502"/>
                  </a:lnTo>
                  <a:lnTo>
                    <a:pt x="3060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76420" y="4221098"/>
              <a:ext cx="3783329" cy="1119505"/>
            </a:xfrm>
            <a:custGeom>
              <a:avLst/>
              <a:gdLst/>
              <a:ahLst/>
              <a:cxnLst/>
              <a:rect l="l" t="t" r="r" b="b"/>
              <a:pathLst>
                <a:path w="3783329" h="1119504">
                  <a:moveTo>
                    <a:pt x="192277" y="115696"/>
                  </a:moveTo>
                  <a:lnTo>
                    <a:pt x="2945129" y="115696"/>
                  </a:lnTo>
                  <a:lnTo>
                    <a:pt x="2973831" y="87502"/>
                  </a:lnTo>
                  <a:lnTo>
                    <a:pt x="3060446" y="0"/>
                  </a:lnTo>
                  <a:lnTo>
                    <a:pt x="3147822" y="87502"/>
                  </a:lnTo>
                  <a:lnTo>
                    <a:pt x="3176524" y="115696"/>
                  </a:lnTo>
                  <a:lnTo>
                    <a:pt x="3591432" y="115696"/>
                  </a:lnTo>
                  <a:lnTo>
                    <a:pt x="3651571" y="121419"/>
                  </a:lnTo>
                  <a:lnTo>
                    <a:pt x="3704064" y="137333"/>
                  </a:lnTo>
                  <a:lnTo>
                    <a:pt x="3745628" y="161563"/>
                  </a:lnTo>
                  <a:lnTo>
                    <a:pt x="3772975" y="192230"/>
                  </a:lnTo>
                  <a:lnTo>
                    <a:pt x="3782822" y="227456"/>
                  </a:lnTo>
                  <a:lnTo>
                    <a:pt x="3782822" y="1007871"/>
                  </a:lnTo>
                  <a:lnTo>
                    <a:pt x="3745628" y="1073267"/>
                  </a:lnTo>
                  <a:lnTo>
                    <a:pt x="3704064" y="1097400"/>
                  </a:lnTo>
                  <a:lnTo>
                    <a:pt x="3651571" y="1113279"/>
                  </a:lnTo>
                  <a:lnTo>
                    <a:pt x="3591432" y="1118997"/>
                  </a:lnTo>
                  <a:lnTo>
                    <a:pt x="192277" y="1118997"/>
                  </a:lnTo>
                  <a:lnTo>
                    <a:pt x="131706" y="1113279"/>
                  </a:lnTo>
                  <a:lnTo>
                    <a:pt x="78949" y="1097400"/>
                  </a:lnTo>
                  <a:lnTo>
                    <a:pt x="37250" y="1073267"/>
                  </a:lnTo>
                  <a:lnTo>
                    <a:pt x="9853" y="1042788"/>
                  </a:lnTo>
                  <a:lnTo>
                    <a:pt x="0" y="1007871"/>
                  </a:lnTo>
                  <a:lnTo>
                    <a:pt x="0" y="227456"/>
                  </a:lnTo>
                  <a:lnTo>
                    <a:pt x="9853" y="192230"/>
                  </a:lnTo>
                  <a:lnTo>
                    <a:pt x="37250" y="161563"/>
                  </a:lnTo>
                  <a:lnTo>
                    <a:pt x="78949" y="137333"/>
                  </a:lnTo>
                  <a:lnTo>
                    <a:pt x="131706" y="121419"/>
                  </a:lnTo>
                  <a:lnTo>
                    <a:pt x="192277" y="115696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5171" y="179831"/>
              <a:ext cx="3174492" cy="667816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395596" y="4448047"/>
            <a:ext cx="3557270" cy="7524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12700" marR="5080">
              <a:lnSpc>
                <a:spcPct val="99100"/>
              </a:lnSpc>
              <a:spcBef>
                <a:spcPts val="110"/>
              </a:spcBef>
            </a:pPr>
            <a:r>
              <a:rPr dirty="0" sz="1600" spc="-20" i="1">
                <a:solidFill>
                  <a:srgbClr val="403052"/>
                </a:solidFill>
                <a:latin typeface="Times New Roman"/>
                <a:cs typeface="Times New Roman"/>
              </a:rPr>
              <a:t>«Театр</a:t>
            </a:r>
            <a:r>
              <a:rPr dirty="0" sz="1600" spc="-5" i="1">
                <a:solidFill>
                  <a:srgbClr val="403052"/>
                </a:solidFill>
                <a:latin typeface="Times New Roman"/>
                <a:cs typeface="Times New Roman"/>
              </a:rPr>
              <a:t> –</a:t>
            </a:r>
            <a:r>
              <a:rPr dirty="0" sz="160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403052"/>
                </a:solidFill>
                <a:latin typeface="Times New Roman"/>
                <a:cs typeface="Times New Roman"/>
              </a:rPr>
              <a:t>это </a:t>
            </a:r>
            <a:r>
              <a:rPr dirty="0" sz="1600" spc="-10" i="1">
                <a:solidFill>
                  <a:srgbClr val="403052"/>
                </a:solidFill>
                <a:latin typeface="Times New Roman"/>
                <a:cs typeface="Times New Roman"/>
              </a:rPr>
              <a:t>такая</a:t>
            </a:r>
            <a:r>
              <a:rPr dirty="0" sz="1600" spc="-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403052"/>
                </a:solidFill>
                <a:latin typeface="Times New Roman"/>
                <a:cs typeface="Times New Roman"/>
              </a:rPr>
              <a:t>кафедра,</a:t>
            </a:r>
            <a:r>
              <a:rPr dirty="0" sz="1600" spc="1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403052"/>
                </a:solidFill>
                <a:latin typeface="Times New Roman"/>
                <a:cs typeface="Times New Roman"/>
              </a:rPr>
              <a:t>с </a:t>
            </a:r>
            <a:r>
              <a:rPr dirty="0" sz="1600" spc="-15" i="1">
                <a:solidFill>
                  <a:srgbClr val="403052"/>
                </a:solidFill>
                <a:latin typeface="Times New Roman"/>
                <a:cs typeface="Times New Roman"/>
              </a:rPr>
              <a:t>которой </a:t>
            </a:r>
            <a:r>
              <a:rPr dirty="0" sz="1600" spc="-38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403052"/>
                </a:solidFill>
                <a:latin typeface="Times New Roman"/>
                <a:cs typeface="Times New Roman"/>
              </a:rPr>
              <a:t>можно</a:t>
            </a:r>
            <a:r>
              <a:rPr dirty="0" sz="160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403052"/>
                </a:solidFill>
                <a:latin typeface="Times New Roman"/>
                <a:cs typeface="Times New Roman"/>
              </a:rPr>
              <a:t>много</a:t>
            </a:r>
            <a:r>
              <a:rPr dirty="0" sz="1600" spc="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403052"/>
                </a:solidFill>
                <a:latin typeface="Times New Roman"/>
                <a:cs typeface="Times New Roman"/>
              </a:rPr>
              <a:t>сказать</a:t>
            </a:r>
            <a:r>
              <a:rPr dirty="0" sz="160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403052"/>
                </a:solidFill>
                <a:latin typeface="Times New Roman"/>
                <a:cs typeface="Times New Roman"/>
              </a:rPr>
              <a:t>миру добра»,</a:t>
            </a:r>
            <a:r>
              <a:rPr dirty="0" sz="1600" spc="1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-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писал</a:t>
            </a:r>
            <a:r>
              <a:rPr dirty="0" sz="16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C00000"/>
                </a:solidFill>
                <a:latin typeface="Times New Roman"/>
                <a:cs typeface="Times New Roman"/>
              </a:rPr>
              <a:t>Николай</a:t>
            </a:r>
            <a:r>
              <a:rPr dirty="0" sz="16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Васильевич</a:t>
            </a:r>
            <a:r>
              <a:rPr dirty="0" sz="1600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>
                <a:solidFill>
                  <a:srgbClr val="C00000"/>
                </a:solidFill>
                <a:latin typeface="Times New Roman"/>
                <a:cs typeface="Times New Roman"/>
              </a:rPr>
              <a:t>Гоголь.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9475" y="5535166"/>
            <a:ext cx="5962015" cy="1243965"/>
            <a:chOff x="379475" y="5535166"/>
            <a:chExt cx="5962015" cy="124396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475" y="5544312"/>
              <a:ext cx="5843016" cy="11719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523" y="5535166"/>
              <a:ext cx="5958840" cy="12435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529" y="5571680"/>
              <a:ext cx="5749036" cy="107721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6529" y="5571680"/>
              <a:ext cx="5749290" cy="1077595"/>
            </a:xfrm>
            <a:custGeom>
              <a:avLst/>
              <a:gdLst/>
              <a:ahLst/>
              <a:cxnLst/>
              <a:rect l="l" t="t" r="r" b="b"/>
              <a:pathLst>
                <a:path w="5749290" h="1077595">
                  <a:moveTo>
                    <a:pt x="0" y="1077213"/>
                  </a:moveTo>
                  <a:lnTo>
                    <a:pt x="5749036" y="1077213"/>
                  </a:lnTo>
                  <a:lnTo>
                    <a:pt x="5749036" y="0"/>
                  </a:lnTo>
                  <a:lnTo>
                    <a:pt x="0" y="0"/>
                  </a:lnTo>
                  <a:lnTo>
                    <a:pt x="0" y="1077213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34416" y="5840984"/>
            <a:ext cx="55302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Теремок</a:t>
            </a:r>
            <a:r>
              <a:rPr dirty="0" sz="1600" spc="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соберет</a:t>
            </a:r>
            <a:r>
              <a:rPr dirty="0" sz="1600" spc="-1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под своей</a:t>
            </a:r>
            <a:r>
              <a:rPr dirty="0" sz="1600" spc="2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крышей</a:t>
            </a:r>
            <a:r>
              <a:rPr dirty="0" sz="1600" spc="10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всех</a:t>
            </a:r>
            <a:endParaRPr sz="16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желающих</a:t>
            </a:r>
            <a:r>
              <a:rPr dirty="0" sz="1600" spc="3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и</a:t>
            </a:r>
            <a:r>
              <a:rPr dirty="0" sz="1600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станет</a:t>
            </a:r>
            <a:r>
              <a:rPr dirty="0" sz="1600" spc="10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теплым домом</a:t>
            </a:r>
            <a:r>
              <a:rPr dirty="0" sz="1600" spc="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для</a:t>
            </a:r>
            <a:r>
              <a:rPr dirty="0" sz="1600" spc="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добрых</a:t>
            </a:r>
            <a:r>
              <a:rPr dirty="0" sz="1600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друзей.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68324" y="89915"/>
            <a:ext cx="2470785" cy="2767965"/>
            <a:chOff x="1068324" y="89915"/>
            <a:chExt cx="2470785" cy="276796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8324" y="89915"/>
              <a:ext cx="2470404" cy="18516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856" y="111823"/>
              <a:ext cx="2385771" cy="17901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0965" y="157606"/>
              <a:ext cx="2265527" cy="167627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70965" y="157606"/>
              <a:ext cx="2265680" cy="2695575"/>
            </a:xfrm>
            <a:custGeom>
              <a:avLst/>
              <a:gdLst/>
              <a:ahLst/>
              <a:cxnLst/>
              <a:rect l="l" t="t" r="r" b="b"/>
              <a:pathLst>
                <a:path w="2265679" h="2695575">
                  <a:moveTo>
                    <a:pt x="0" y="838200"/>
                  </a:moveTo>
                  <a:lnTo>
                    <a:pt x="1306" y="797589"/>
                  </a:lnTo>
                  <a:lnTo>
                    <a:pt x="5186" y="757477"/>
                  </a:lnTo>
                  <a:lnTo>
                    <a:pt x="11579" y="717908"/>
                  </a:lnTo>
                  <a:lnTo>
                    <a:pt x="20427" y="678925"/>
                  </a:lnTo>
                  <a:lnTo>
                    <a:pt x="31670" y="640572"/>
                  </a:lnTo>
                  <a:lnTo>
                    <a:pt x="45249" y="602895"/>
                  </a:lnTo>
                  <a:lnTo>
                    <a:pt x="61105" y="565935"/>
                  </a:lnTo>
                  <a:lnTo>
                    <a:pt x="79177" y="529738"/>
                  </a:lnTo>
                  <a:lnTo>
                    <a:pt x="99408" y="494346"/>
                  </a:lnTo>
                  <a:lnTo>
                    <a:pt x="121736" y="459805"/>
                  </a:lnTo>
                  <a:lnTo>
                    <a:pt x="146104" y="426158"/>
                  </a:lnTo>
                  <a:lnTo>
                    <a:pt x="172451" y="393448"/>
                  </a:lnTo>
                  <a:lnTo>
                    <a:pt x="200719" y="361721"/>
                  </a:lnTo>
                  <a:lnTo>
                    <a:pt x="230848" y="331019"/>
                  </a:lnTo>
                  <a:lnTo>
                    <a:pt x="262778" y="301387"/>
                  </a:lnTo>
                  <a:lnTo>
                    <a:pt x="296451" y="272868"/>
                  </a:lnTo>
                  <a:lnTo>
                    <a:pt x="331806" y="245506"/>
                  </a:lnTo>
                  <a:lnTo>
                    <a:pt x="368785" y="219346"/>
                  </a:lnTo>
                  <a:lnTo>
                    <a:pt x="407328" y="194431"/>
                  </a:lnTo>
                  <a:lnTo>
                    <a:pt x="447376" y="170806"/>
                  </a:lnTo>
                  <a:lnTo>
                    <a:pt x="488869" y="148513"/>
                  </a:lnTo>
                  <a:lnTo>
                    <a:pt x="531749" y="127598"/>
                  </a:lnTo>
                  <a:lnTo>
                    <a:pt x="575955" y="108103"/>
                  </a:lnTo>
                  <a:lnTo>
                    <a:pt x="621429" y="90073"/>
                  </a:lnTo>
                  <a:lnTo>
                    <a:pt x="668111" y="73552"/>
                  </a:lnTo>
                  <a:lnTo>
                    <a:pt x="715941" y="58583"/>
                  </a:lnTo>
                  <a:lnTo>
                    <a:pt x="764861" y="45211"/>
                  </a:lnTo>
                  <a:lnTo>
                    <a:pt x="814810" y="33480"/>
                  </a:lnTo>
                  <a:lnTo>
                    <a:pt x="865731" y="23433"/>
                  </a:lnTo>
                  <a:lnTo>
                    <a:pt x="917562" y="15114"/>
                  </a:lnTo>
                  <a:lnTo>
                    <a:pt x="970246" y="8567"/>
                  </a:lnTo>
                  <a:lnTo>
                    <a:pt x="1023722" y="3837"/>
                  </a:lnTo>
                  <a:lnTo>
                    <a:pt x="1077931" y="966"/>
                  </a:lnTo>
                  <a:lnTo>
                    <a:pt x="1132814" y="0"/>
                  </a:lnTo>
                  <a:lnTo>
                    <a:pt x="1187697" y="966"/>
                  </a:lnTo>
                  <a:lnTo>
                    <a:pt x="1241905" y="3837"/>
                  </a:lnTo>
                  <a:lnTo>
                    <a:pt x="1295380" y="8567"/>
                  </a:lnTo>
                  <a:lnTo>
                    <a:pt x="1348062" y="15114"/>
                  </a:lnTo>
                  <a:lnTo>
                    <a:pt x="1399891" y="23433"/>
                  </a:lnTo>
                  <a:lnTo>
                    <a:pt x="1450809" y="33480"/>
                  </a:lnTo>
                  <a:lnTo>
                    <a:pt x="1500756" y="45211"/>
                  </a:lnTo>
                  <a:lnTo>
                    <a:pt x="1549673" y="58583"/>
                  </a:lnTo>
                  <a:lnTo>
                    <a:pt x="1597500" y="73552"/>
                  </a:lnTo>
                  <a:lnTo>
                    <a:pt x="1644178" y="90073"/>
                  </a:lnTo>
                  <a:lnTo>
                    <a:pt x="1689648" y="108103"/>
                  </a:lnTo>
                  <a:lnTo>
                    <a:pt x="1733850" y="127598"/>
                  </a:lnTo>
                  <a:lnTo>
                    <a:pt x="1776726" y="148513"/>
                  </a:lnTo>
                  <a:lnTo>
                    <a:pt x="1818215" y="170806"/>
                  </a:lnTo>
                  <a:lnTo>
                    <a:pt x="1858258" y="194431"/>
                  </a:lnTo>
                  <a:lnTo>
                    <a:pt x="1896797" y="219346"/>
                  </a:lnTo>
                  <a:lnTo>
                    <a:pt x="1933771" y="245506"/>
                  </a:lnTo>
                  <a:lnTo>
                    <a:pt x="1969122" y="272868"/>
                  </a:lnTo>
                  <a:lnTo>
                    <a:pt x="2002790" y="301387"/>
                  </a:lnTo>
                  <a:lnTo>
                    <a:pt x="2034716" y="331019"/>
                  </a:lnTo>
                  <a:lnTo>
                    <a:pt x="2064841" y="361721"/>
                  </a:lnTo>
                  <a:lnTo>
                    <a:pt x="2093104" y="393448"/>
                  </a:lnTo>
                  <a:lnTo>
                    <a:pt x="2119448" y="426158"/>
                  </a:lnTo>
                  <a:lnTo>
                    <a:pt x="2143811" y="459805"/>
                  </a:lnTo>
                  <a:lnTo>
                    <a:pt x="2166137" y="494346"/>
                  </a:lnTo>
                  <a:lnTo>
                    <a:pt x="2186363" y="529738"/>
                  </a:lnTo>
                  <a:lnTo>
                    <a:pt x="2204433" y="565935"/>
                  </a:lnTo>
                  <a:lnTo>
                    <a:pt x="2220286" y="602895"/>
                  </a:lnTo>
                  <a:lnTo>
                    <a:pt x="2233862" y="640572"/>
                  </a:lnTo>
                  <a:lnTo>
                    <a:pt x="2245103" y="678925"/>
                  </a:lnTo>
                  <a:lnTo>
                    <a:pt x="2253950" y="717908"/>
                  </a:lnTo>
                  <a:lnTo>
                    <a:pt x="2260342" y="757477"/>
                  </a:lnTo>
                  <a:lnTo>
                    <a:pt x="2264221" y="797589"/>
                  </a:lnTo>
                  <a:lnTo>
                    <a:pt x="2265527" y="838200"/>
                  </a:lnTo>
                  <a:lnTo>
                    <a:pt x="2264221" y="878810"/>
                  </a:lnTo>
                  <a:lnTo>
                    <a:pt x="2260342" y="918921"/>
                  </a:lnTo>
                  <a:lnTo>
                    <a:pt x="2253950" y="958489"/>
                  </a:lnTo>
                  <a:lnTo>
                    <a:pt x="2245103" y="997469"/>
                  </a:lnTo>
                  <a:lnTo>
                    <a:pt x="2233862" y="1035819"/>
                  </a:lnTo>
                  <a:lnTo>
                    <a:pt x="2220286" y="1073494"/>
                  </a:lnTo>
                  <a:lnTo>
                    <a:pt x="2204433" y="1110450"/>
                  </a:lnTo>
                  <a:lnTo>
                    <a:pt x="2186363" y="1146644"/>
                  </a:lnTo>
                  <a:lnTo>
                    <a:pt x="2166137" y="1182031"/>
                  </a:lnTo>
                  <a:lnTo>
                    <a:pt x="2143811" y="1216567"/>
                  </a:lnTo>
                  <a:lnTo>
                    <a:pt x="2119448" y="1250210"/>
                  </a:lnTo>
                  <a:lnTo>
                    <a:pt x="2093104" y="1282914"/>
                  </a:lnTo>
                  <a:lnTo>
                    <a:pt x="2064841" y="1314637"/>
                  </a:lnTo>
                  <a:lnTo>
                    <a:pt x="2034716" y="1345333"/>
                  </a:lnTo>
                  <a:lnTo>
                    <a:pt x="2002790" y="1374960"/>
                  </a:lnTo>
                  <a:lnTo>
                    <a:pt x="1969122" y="1403473"/>
                  </a:lnTo>
                  <a:lnTo>
                    <a:pt x="1933771" y="1430829"/>
                  </a:lnTo>
                  <a:lnTo>
                    <a:pt x="1896797" y="1456984"/>
                  </a:lnTo>
                  <a:lnTo>
                    <a:pt x="1858258" y="1481893"/>
                  </a:lnTo>
                  <a:lnTo>
                    <a:pt x="1818215" y="1505513"/>
                  </a:lnTo>
                  <a:lnTo>
                    <a:pt x="1776726" y="1527800"/>
                  </a:lnTo>
                  <a:lnTo>
                    <a:pt x="1733850" y="1548711"/>
                  </a:lnTo>
                  <a:lnTo>
                    <a:pt x="1689648" y="1568200"/>
                  </a:lnTo>
                  <a:lnTo>
                    <a:pt x="1644178" y="1586225"/>
                  </a:lnTo>
                  <a:lnTo>
                    <a:pt x="1597500" y="1602742"/>
                  </a:lnTo>
                  <a:lnTo>
                    <a:pt x="1549673" y="1617706"/>
                  </a:lnTo>
                  <a:lnTo>
                    <a:pt x="1500756" y="1631075"/>
                  </a:lnTo>
                  <a:lnTo>
                    <a:pt x="1450809" y="1642803"/>
                  </a:lnTo>
                  <a:lnTo>
                    <a:pt x="1399891" y="1652847"/>
                  </a:lnTo>
                  <a:lnTo>
                    <a:pt x="1348062" y="1661163"/>
                  </a:lnTo>
                  <a:lnTo>
                    <a:pt x="1295380" y="1667708"/>
                  </a:lnTo>
                  <a:lnTo>
                    <a:pt x="1241905" y="1672437"/>
                  </a:lnTo>
                  <a:lnTo>
                    <a:pt x="1187697" y="1675306"/>
                  </a:lnTo>
                  <a:lnTo>
                    <a:pt x="1132814" y="1676273"/>
                  </a:lnTo>
                  <a:lnTo>
                    <a:pt x="1077931" y="1675306"/>
                  </a:lnTo>
                  <a:lnTo>
                    <a:pt x="1023722" y="1672437"/>
                  </a:lnTo>
                  <a:lnTo>
                    <a:pt x="970246" y="1667708"/>
                  </a:lnTo>
                  <a:lnTo>
                    <a:pt x="917562" y="1661163"/>
                  </a:lnTo>
                  <a:lnTo>
                    <a:pt x="865731" y="1652847"/>
                  </a:lnTo>
                  <a:lnTo>
                    <a:pt x="814810" y="1642803"/>
                  </a:lnTo>
                  <a:lnTo>
                    <a:pt x="764861" y="1631075"/>
                  </a:lnTo>
                  <a:lnTo>
                    <a:pt x="715941" y="1617706"/>
                  </a:lnTo>
                  <a:lnTo>
                    <a:pt x="668111" y="1602742"/>
                  </a:lnTo>
                  <a:lnTo>
                    <a:pt x="621429" y="1586225"/>
                  </a:lnTo>
                  <a:lnTo>
                    <a:pt x="575955" y="1568200"/>
                  </a:lnTo>
                  <a:lnTo>
                    <a:pt x="531749" y="1548711"/>
                  </a:lnTo>
                  <a:lnTo>
                    <a:pt x="488869" y="1527800"/>
                  </a:lnTo>
                  <a:lnTo>
                    <a:pt x="447376" y="1505513"/>
                  </a:lnTo>
                  <a:lnTo>
                    <a:pt x="407328" y="1481893"/>
                  </a:lnTo>
                  <a:lnTo>
                    <a:pt x="368785" y="1456984"/>
                  </a:lnTo>
                  <a:lnTo>
                    <a:pt x="331806" y="1430829"/>
                  </a:lnTo>
                  <a:lnTo>
                    <a:pt x="296451" y="1403473"/>
                  </a:lnTo>
                  <a:lnTo>
                    <a:pt x="262778" y="1374960"/>
                  </a:lnTo>
                  <a:lnTo>
                    <a:pt x="230848" y="1345333"/>
                  </a:lnTo>
                  <a:lnTo>
                    <a:pt x="200719" y="1314637"/>
                  </a:lnTo>
                  <a:lnTo>
                    <a:pt x="172451" y="1282914"/>
                  </a:lnTo>
                  <a:lnTo>
                    <a:pt x="146104" y="1250210"/>
                  </a:lnTo>
                  <a:lnTo>
                    <a:pt x="121736" y="1216567"/>
                  </a:lnTo>
                  <a:lnTo>
                    <a:pt x="99408" y="1182031"/>
                  </a:lnTo>
                  <a:lnTo>
                    <a:pt x="79177" y="1146644"/>
                  </a:lnTo>
                  <a:lnTo>
                    <a:pt x="61105" y="1110450"/>
                  </a:lnTo>
                  <a:lnTo>
                    <a:pt x="45249" y="1073494"/>
                  </a:lnTo>
                  <a:lnTo>
                    <a:pt x="31670" y="1035819"/>
                  </a:lnTo>
                  <a:lnTo>
                    <a:pt x="20427" y="997469"/>
                  </a:lnTo>
                  <a:lnTo>
                    <a:pt x="11579" y="958489"/>
                  </a:lnTo>
                  <a:lnTo>
                    <a:pt x="5186" y="918921"/>
                  </a:lnTo>
                  <a:lnTo>
                    <a:pt x="1306" y="878810"/>
                  </a:lnTo>
                  <a:lnTo>
                    <a:pt x="0" y="838200"/>
                  </a:lnTo>
                  <a:close/>
                </a:path>
                <a:path w="2265679" h="2695575">
                  <a:moveTo>
                    <a:pt x="1134465" y="1816608"/>
                  </a:moveTo>
                  <a:lnTo>
                    <a:pt x="1132814" y="2695321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490217" y="471296"/>
            <a:ext cx="1698625" cy="1088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20" b="1">
                <a:solidFill>
                  <a:srgbClr val="C00000"/>
                </a:solidFill>
                <a:latin typeface="Times New Roman"/>
                <a:cs typeface="Times New Roman"/>
              </a:rPr>
              <a:t>БДТ</a:t>
            </a:r>
            <a:r>
              <a:rPr dirty="0" sz="14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Times New Roman"/>
                <a:cs typeface="Times New Roman"/>
              </a:rPr>
              <a:t>«Теремок»</a:t>
            </a:r>
            <a:r>
              <a:rPr dirty="0" sz="14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03052"/>
                </a:solidFill>
                <a:latin typeface="Times New Roman"/>
                <a:cs typeface="Times New Roman"/>
              </a:rPr>
              <a:t>–</a:t>
            </a:r>
            <a:r>
              <a:rPr dirty="0" sz="1400" spc="-1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03052"/>
                </a:solidFill>
                <a:latin typeface="Times New Roman"/>
                <a:cs typeface="Times New Roman"/>
              </a:rPr>
              <a:t>это </a:t>
            </a:r>
            <a:r>
              <a:rPr dirty="0" sz="1400" spc="-33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403052"/>
                </a:solidFill>
                <a:latin typeface="Times New Roman"/>
                <a:cs typeface="Times New Roman"/>
              </a:rPr>
              <a:t>территория </a:t>
            </a:r>
            <a:r>
              <a:rPr dirty="0" sz="1400" spc="-10">
                <a:solidFill>
                  <a:srgbClr val="403052"/>
                </a:solidFill>
                <a:latin typeface="Times New Roman"/>
                <a:cs typeface="Times New Roman"/>
              </a:rPr>
              <a:t>«живого» </a:t>
            </a:r>
            <a:r>
              <a:rPr dirty="0" sz="1400" spc="-33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03052"/>
                </a:solidFill>
                <a:latin typeface="Times New Roman"/>
                <a:cs typeface="Times New Roman"/>
              </a:rPr>
              <a:t>общения, </a:t>
            </a:r>
            <a:r>
              <a:rPr dirty="0" sz="1400" spc="-5">
                <a:solidFill>
                  <a:srgbClr val="403052"/>
                </a:solidFill>
                <a:latin typeface="Times New Roman"/>
                <a:cs typeface="Times New Roman"/>
              </a:rPr>
              <a:t>творчества, </a:t>
            </a:r>
            <a:r>
              <a:rPr dirty="0" sz="1400" spc="-33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03052"/>
                </a:solidFill>
                <a:latin typeface="Times New Roman"/>
                <a:cs typeface="Times New Roman"/>
              </a:rPr>
              <a:t>искренних</a:t>
            </a:r>
            <a:r>
              <a:rPr dirty="0" sz="1400" spc="-5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403052"/>
                </a:solidFill>
                <a:latin typeface="Times New Roman"/>
                <a:cs typeface="Times New Roman"/>
              </a:rPr>
              <a:t>эмоций</a:t>
            </a:r>
            <a:endParaRPr sz="1400">
              <a:latin typeface="Times New Roman"/>
              <a:cs typeface="Times New Roman"/>
            </a:endParaRPr>
          </a:p>
          <a:p>
            <a:pPr algn="ctr" marL="1270">
              <a:lnSpc>
                <a:spcPts val="1645"/>
              </a:lnSpc>
            </a:pPr>
            <a:r>
              <a:rPr dirty="0" sz="1400" spc="-5">
                <a:solidFill>
                  <a:srgbClr val="403052"/>
                </a:solidFill>
                <a:latin typeface="Times New Roman"/>
                <a:cs typeface="Times New Roman"/>
              </a:rPr>
              <a:t>актера.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484" y="2156904"/>
            <a:ext cx="4333240" cy="3940810"/>
            <a:chOff x="62484" y="2156904"/>
            <a:chExt cx="4333240" cy="3940810"/>
          </a:xfrm>
        </p:grpSpPr>
        <p:sp>
          <p:nvSpPr>
            <p:cNvPr id="21" name="object 21"/>
            <p:cNvSpPr/>
            <p:nvPr/>
          </p:nvSpPr>
          <p:spPr>
            <a:xfrm>
              <a:off x="377367" y="2161667"/>
              <a:ext cx="3856354" cy="906780"/>
            </a:xfrm>
            <a:custGeom>
              <a:avLst/>
              <a:gdLst/>
              <a:ahLst/>
              <a:cxnLst/>
              <a:rect l="l" t="t" r="r" b="b"/>
              <a:pathLst>
                <a:path w="3856354" h="906780">
                  <a:moveTo>
                    <a:pt x="3856050" y="0"/>
                  </a:moveTo>
                  <a:lnTo>
                    <a:pt x="3835835" y="34414"/>
                  </a:lnTo>
                  <a:lnTo>
                    <a:pt x="3814364" y="68374"/>
                  </a:lnTo>
                  <a:lnTo>
                    <a:pt x="3791657" y="101865"/>
                  </a:lnTo>
                  <a:lnTo>
                    <a:pt x="3767734" y="134875"/>
                  </a:lnTo>
                  <a:lnTo>
                    <a:pt x="3742615" y="167388"/>
                  </a:lnTo>
                  <a:lnTo>
                    <a:pt x="3716319" y="199392"/>
                  </a:lnTo>
                  <a:lnTo>
                    <a:pt x="3688867" y="230874"/>
                  </a:lnTo>
                  <a:lnTo>
                    <a:pt x="3660278" y="261819"/>
                  </a:lnTo>
                  <a:lnTo>
                    <a:pt x="3630572" y="292214"/>
                  </a:lnTo>
                  <a:lnTo>
                    <a:pt x="3599769" y="322046"/>
                  </a:lnTo>
                  <a:lnTo>
                    <a:pt x="3567889" y="351301"/>
                  </a:lnTo>
                  <a:lnTo>
                    <a:pt x="3534952" y="379966"/>
                  </a:lnTo>
                  <a:lnTo>
                    <a:pt x="3500978" y="408026"/>
                  </a:lnTo>
                  <a:lnTo>
                    <a:pt x="3465986" y="435469"/>
                  </a:lnTo>
                  <a:lnTo>
                    <a:pt x="3429997" y="462281"/>
                  </a:lnTo>
                  <a:lnTo>
                    <a:pt x="3393030" y="488448"/>
                  </a:lnTo>
                  <a:lnTo>
                    <a:pt x="3355105" y="513957"/>
                  </a:lnTo>
                  <a:lnTo>
                    <a:pt x="3316243" y="538794"/>
                  </a:lnTo>
                  <a:lnTo>
                    <a:pt x="3276463" y="562946"/>
                  </a:lnTo>
                  <a:lnTo>
                    <a:pt x="3235784" y="586399"/>
                  </a:lnTo>
                  <a:lnTo>
                    <a:pt x="3194228" y="609140"/>
                  </a:lnTo>
                  <a:lnTo>
                    <a:pt x="3151813" y="631155"/>
                  </a:lnTo>
                  <a:lnTo>
                    <a:pt x="3108559" y="652430"/>
                  </a:lnTo>
                  <a:lnTo>
                    <a:pt x="3064488" y="672953"/>
                  </a:lnTo>
                  <a:lnTo>
                    <a:pt x="3019617" y="692709"/>
                  </a:lnTo>
                  <a:lnTo>
                    <a:pt x="2973968" y="711684"/>
                  </a:lnTo>
                  <a:lnTo>
                    <a:pt x="2927560" y="729866"/>
                  </a:lnTo>
                  <a:lnTo>
                    <a:pt x="2880412" y="747241"/>
                  </a:lnTo>
                  <a:lnTo>
                    <a:pt x="2832546" y="763796"/>
                  </a:lnTo>
                  <a:lnTo>
                    <a:pt x="2783981" y="779516"/>
                  </a:lnTo>
                  <a:lnTo>
                    <a:pt x="2734736" y="794388"/>
                  </a:lnTo>
                  <a:lnTo>
                    <a:pt x="2684831" y="808399"/>
                  </a:lnTo>
                  <a:lnTo>
                    <a:pt x="2634288" y="821535"/>
                  </a:lnTo>
                  <a:lnTo>
                    <a:pt x="2583124" y="833782"/>
                  </a:lnTo>
                  <a:lnTo>
                    <a:pt x="2531361" y="845128"/>
                  </a:lnTo>
                  <a:lnTo>
                    <a:pt x="2479017" y="855558"/>
                  </a:lnTo>
                  <a:lnTo>
                    <a:pt x="2426114" y="865059"/>
                  </a:lnTo>
                  <a:lnTo>
                    <a:pt x="2372670" y="873617"/>
                  </a:lnTo>
                  <a:lnTo>
                    <a:pt x="2318707" y="881220"/>
                  </a:lnTo>
                  <a:lnTo>
                    <a:pt x="2264242" y="887852"/>
                  </a:lnTo>
                  <a:lnTo>
                    <a:pt x="2209298" y="893501"/>
                  </a:lnTo>
                  <a:lnTo>
                    <a:pt x="2153892" y="898154"/>
                  </a:lnTo>
                  <a:lnTo>
                    <a:pt x="2098046" y="901796"/>
                  </a:lnTo>
                  <a:lnTo>
                    <a:pt x="2041779" y="904415"/>
                  </a:lnTo>
                  <a:lnTo>
                    <a:pt x="1985112" y="905996"/>
                  </a:lnTo>
                  <a:lnTo>
                    <a:pt x="1928063" y="906526"/>
                  </a:lnTo>
                  <a:lnTo>
                    <a:pt x="1871014" y="905996"/>
                  </a:lnTo>
                  <a:lnTo>
                    <a:pt x="1814346" y="904415"/>
                  </a:lnTo>
                  <a:lnTo>
                    <a:pt x="1758079" y="901796"/>
                  </a:lnTo>
                  <a:lnTo>
                    <a:pt x="1702233" y="898154"/>
                  </a:lnTo>
                  <a:lnTo>
                    <a:pt x="1646828" y="893501"/>
                  </a:lnTo>
                  <a:lnTo>
                    <a:pt x="1591883" y="887852"/>
                  </a:lnTo>
                  <a:lnTo>
                    <a:pt x="1537419" y="881220"/>
                  </a:lnTo>
                  <a:lnTo>
                    <a:pt x="1483456" y="873617"/>
                  </a:lnTo>
                  <a:lnTo>
                    <a:pt x="1430012" y="865059"/>
                  </a:lnTo>
                  <a:lnTo>
                    <a:pt x="1377109" y="855558"/>
                  </a:lnTo>
                  <a:lnTo>
                    <a:pt x="1324766" y="845128"/>
                  </a:lnTo>
                  <a:lnTo>
                    <a:pt x="1273002" y="833782"/>
                  </a:lnTo>
                  <a:lnTo>
                    <a:pt x="1221838" y="821535"/>
                  </a:lnTo>
                  <a:lnTo>
                    <a:pt x="1171294" y="808399"/>
                  </a:lnTo>
                  <a:lnTo>
                    <a:pt x="1121390" y="794388"/>
                  </a:lnTo>
                  <a:lnTo>
                    <a:pt x="1072145" y="779516"/>
                  </a:lnTo>
                  <a:lnTo>
                    <a:pt x="1023579" y="763796"/>
                  </a:lnTo>
                  <a:lnTo>
                    <a:pt x="975712" y="747241"/>
                  </a:lnTo>
                  <a:lnTo>
                    <a:pt x="928564" y="729866"/>
                  </a:lnTo>
                  <a:lnTo>
                    <a:pt x="882155" y="711684"/>
                  </a:lnTo>
                  <a:lnTo>
                    <a:pt x="836505" y="692709"/>
                  </a:lnTo>
                  <a:lnTo>
                    <a:pt x="791634" y="672953"/>
                  </a:lnTo>
                  <a:lnTo>
                    <a:pt x="747561" y="652430"/>
                  </a:lnTo>
                  <a:lnTo>
                    <a:pt x="704307" y="631155"/>
                  </a:lnTo>
                  <a:lnTo>
                    <a:pt x="661891" y="609140"/>
                  </a:lnTo>
                  <a:lnTo>
                    <a:pt x="620333" y="586399"/>
                  </a:lnTo>
                  <a:lnTo>
                    <a:pt x="579653" y="562946"/>
                  </a:lnTo>
                  <a:lnTo>
                    <a:pt x="539871" y="538794"/>
                  </a:lnTo>
                  <a:lnTo>
                    <a:pt x="501006" y="513957"/>
                  </a:lnTo>
                  <a:lnTo>
                    <a:pt x="463080" y="488448"/>
                  </a:lnTo>
                  <a:lnTo>
                    <a:pt x="426111" y="462281"/>
                  </a:lnTo>
                  <a:lnTo>
                    <a:pt x="390119" y="435469"/>
                  </a:lnTo>
                  <a:lnTo>
                    <a:pt x="355125" y="408026"/>
                  </a:lnTo>
                  <a:lnTo>
                    <a:pt x="321148" y="379966"/>
                  </a:lnTo>
                  <a:lnTo>
                    <a:pt x="288208" y="351301"/>
                  </a:lnTo>
                  <a:lnTo>
                    <a:pt x="256325" y="322046"/>
                  </a:lnTo>
                  <a:lnTo>
                    <a:pt x="225519" y="292214"/>
                  </a:lnTo>
                  <a:lnTo>
                    <a:pt x="195809" y="261819"/>
                  </a:lnTo>
                  <a:lnTo>
                    <a:pt x="167216" y="230874"/>
                  </a:lnTo>
                  <a:lnTo>
                    <a:pt x="139760" y="199392"/>
                  </a:lnTo>
                  <a:lnTo>
                    <a:pt x="113460" y="167388"/>
                  </a:lnTo>
                  <a:lnTo>
                    <a:pt x="88336" y="134875"/>
                  </a:lnTo>
                  <a:lnTo>
                    <a:pt x="64408" y="101865"/>
                  </a:lnTo>
                  <a:lnTo>
                    <a:pt x="41696" y="68374"/>
                  </a:lnTo>
                  <a:lnTo>
                    <a:pt x="20220" y="34414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484" y="2296668"/>
              <a:ext cx="1399032" cy="139903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7806" y="2413635"/>
              <a:ext cx="806361" cy="80632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37806" y="2413635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806450" h="806450">
                  <a:moveTo>
                    <a:pt x="0" y="403098"/>
                  </a:moveTo>
                  <a:lnTo>
                    <a:pt x="2712" y="356087"/>
                  </a:lnTo>
                  <a:lnTo>
                    <a:pt x="10648" y="310669"/>
                  </a:lnTo>
                  <a:lnTo>
                    <a:pt x="23504" y="267147"/>
                  </a:lnTo>
                  <a:lnTo>
                    <a:pt x="40978" y="225823"/>
                  </a:lnTo>
                  <a:lnTo>
                    <a:pt x="62768" y="186999"/>
                  </a:lnTo>
                  <a:lnTo>
                    <a:pt x="88572" y="150978"/>
                  </a:lnTo>
                  <a:lnTo>
                    <a:pt x="118086" y="118062"/>
                  </a:lnTo>
                  <a:lnTo>
                    <a:pt x="151008" y="88554"/>
                  </a:lnTo>
                  <a:lnTo>
                    <a:pt x="187036" y="62756"/>
                  </a:lnTo>
                  <a:lnTo>
                    <a:pt x="225867" y="40970"/>
                  </a:lnTo>
                  <a:lnTo>
                    <a:pt x="267199" y="23499"/>
                  </a:lnTo>
                  <a:lnTo>
                    <a:pt x="310729" y="10645"/>
                  </a:lnTo>
                  <a:lnTo>
                    <a:pt x="356155" y="2711"/>
                  </a:lnTo>
                  <a:lnTo>
                    <a:pt x="403174" y="0"/>
                  </a:lnTo>
                  <a:lnTo>
                    <a:pt x="450193" y="2711"/>
                  </a:lnTo>
                  <a:lnTo>
                    <a:pt x="495619" y="10645"/>
                  </a:lnTo>
                  <a:lnTo>
                    <a:pt x="539150" y="23499"/>
                  </a:lnTo>
                  <a:lnTo>
                    <a:pt x="580483" y="40970"/>
                  </a:lnTo>
                  <a:lnTo>
                    <a:pt x="619315" y="62756"/>
                  </a:lnTo>
                  <a:lnTo>
                    <a:pt x="655344" y="88554"/>
                  </a:lnTo>
                  <a:lnTo>
                    <a:pt x="688268" y="118062"/>
                  </a:lnTo>
                  <a:lnTo>
                    <a:pt x="717783" y="150978"/>
                  </a:lnTo>
                  <a:lnTo>
                    <a:pt x="743588" y="186999"/>
                  </a:lnTo>
                  <a:lnTo>
                    <a:pt x="765379" y="225823"/>
                  </a:lnTo>
                  <a:lnTo>
                    <a:pt x="782855" y="267147"/>
                  </a:lnTo>
                  <a:lnTo>
                    <a:pt x="795712" y="310669"/>
                  </a:lnTo>
                  <a:lnTo>
                    <a:pt x="803648" y="356087"/>
                  </a:lnTo>
                  <a:lnTo>
                    <a:pt x="806361" y="403098"/>
                  </a:lnTo>
                  <a:lnTo>
                    <a:pt x="803648" y="450134"/>
                  </a:lnTo>
                  <a:lnTo>
                    <a:pt x="795712" y="495573"/>
                  </a:lnTo>
                  <a:lnTo>
                    <a:pt x="782855" y="539114"/>
                  </a:lnTo>
                  <a:lnTo>
                    <a:pt x="765379" y="580453"/>
                  </a:lnTo>
                  <a:lnTo>
                    <a:pt x="743588" y="619290"/>
                  </a:lnTo>
                  <a:lnTo>
                    <a:pt x="717783" y="655321"/>
                  </a:lnTo>
                  <a:lnTo>
                    <a:pt x="688268" y="688244"/>
                  </a:lnTo>
                  <a:lnTo>
                    <a:pt x="655344" y="717758"/>
                  </a:lnTo>
                  <a:lnTo>
                    <a:pt x="619315" y="743561"/>
                  </a:lnTo>
                  <a:lnTo>
                    <a:pt x="580483" y="765349"/>
                  </a:lnTo>
                  <a:lnTo>
                    <a:pt x="539150" y="782822"/>
                  </a:lnTo>
                  <a:lnTo>
                    <a:pt x="495619" y="795676"/>
                  </a:lnTo>
                  <a:lnTo>
                    <a:pt x="450193" y="803611"/>
                  </a:lnTo>
                  <a:lnTo>
                    <a:pt x="403174" y="806323"/>
                  </a:lnTo>
                  <a:lnTo>
                    <a:pt x="356155" y="803611"/>
                  </a:lnTo>
                  <a:lnTo>
                    <a:pt x="310729" y="795676"/>
                  </a:lnTo>
                  <a:lnTo>
                    <a:pt x="267199" y="782822"/>
                  </a:lnTo>
                  <a:lnTo>
                    <a:pt x="225867" y="765349"/>
                  </a:lnTo>
                  <a:lnTo>
                    <a:pt x="187036" y="743561"/>
                  </a:lnTo>
                  <a:lnTo>
                    <a:pt x="151008" y="717758"/>
                  </a:lnTo>
                  <a:lnTo>
                    <a:pt x="118086" y="688244"/>
                  </a:lnTo>
                  <a:lnTo>
                    <a:pt x="88572" y="655321"/>
                  </a:lnTo>
                  <a:lnTo>
                    <a:pt x="62768" y="619290"/>
                  </a:lnTo>
                  <a:lnTo>
                    <a:pt x="40978" y="580453"/>
                  </a:lnTo>
                  <a:lnTo>
                    <a:pt x="23504" y="539114"/>
                  </a:lnTo>
                  <a:lnTo>
                    <a:pt x="10648" y="495573"/>
                  </a:lnTo>
                  <a:lnTo>
                    <a:pt x="2712" y="450134"/>
                  </a:lnTo>
                  <a:lnTo>
                    <a:pt x="0" y="403098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0832" y="2456688"/>
              <a:ext cx="760476" cy="7604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7885" y="2483739"/>
              <a:ext cx="666178" cy="66611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7885" y="2483739"/>
              <a:ext cx="666750" cy="666115"/>
            </a:xfrm>
            <a:custGeom>
              <a:avLst/>
              <a:gdLst/>
              <a:ahLst/>
              <a:cxnLst/>
              <a:rect l="l" t="t" r="r" b="b"/>
              <a:pathLst>
                <a:path w="666750" h="666114">
                  <a:moveTo>
                    <a:pt x="0" y="332994"/>
                  </a:moveTo>
                  <a:lnTo>
                    <a:pt x="3611" y="283789"/>
                  </a:lnTo>
                  <a:lnTo>
                    <a:pt x="14103" y="236825"/>
                  </a:lnTo>
                  <a:lnTo>
                    <a:pt x="30959" y="192617"/>
                  </a:lnTo>
                  <a:lnTo>
                    <a:pt x="53664" y="151680"/>
                  </a:lnTo>
                  <a:lnTo>
                    <a:pt x="81704" y="114530"/>
                  </a:lnTo>
                  <a:lnTo>
                    <a:pt x="114562" y="81681"/>
                  </a:lnTo>
                  <a:lnTo>
                    <a:pt x="151723" y="53650"/>
                  </a:lnTo>
                  <a:lnTo>
                    <a:pt x="192672" y="30951"/>
                  </a:lnTo>
                  <a:lnTo>
                    <a:pt x="236894" y="14099"/>
                  </a:lnTo>
                  <a:lnTo>
                    <a:pt x="283874" y="3610"/>
                  </a:lnTo>
                  <a:lnTo>
                    <a:pt x="333095" y="0"/>
                  </a:lnTo>
                  <a:lnTo>
                    <a:pt x="382319" y="3610"/>
                  </a:lnTo>
                  <a:lnTo>
                    <a:pt x="429300" y="14099"/>
                  </a:lnTo>
                  <a:lnTo>
                    <a:pt x="473521" y="30951"/>
                  </a:lnTo>
                  <a:lnTo>
                    <a:pt x="514469" y="53650"/>
                  </a:lnTo>
                  <a:lnTo>
                    <a:pt x="551628" y="81681"/>
                  </a:lnTo>
                  <a:lnTo>
                    <a:pt x="584484" y="114530"/>
                  </a:lnTo>
                  <a:lnTo>
                    <a:pt x="612520" y="151680"/>
                  </a:lnTo>
                  <a:lnTo>
                    <a:pt x="635223" y="192617"/>
                  </a:lnTo>
                  <a:lnTo>
                    <a:pt x="652077" y="236825"/>
                  </a:lnTo>
                  <a:lnTo>
                    <a:pt x="662567" y="283789"/>
                  </a:lnTo>
                  <a:lnTo>
                    <a:pt x="666178" y="332994"/>
                  </a:lnTo>
                  <a:lnTo>
                    <a:pt x="662567" y="382230"/>
                  </a:lnTo>
                  <a:lnTo>
                    <a:pt x="652077" y="429220"/>
                  </a:lnTo>
                  <a:lnTo>
                    <a:pt x="635223" y="473449"/>
                  </a:lnTo>
                  <a:lnTo>
                    <a:pt x="612520" y="514401"/>
                  </a:lnTo>
                  <a:lnTo>
                    <a:pt x="584484" y="551564"/>
                  </a:lnTo>
                  <a:lnTo>
                    <a:pt x="551628" y="584421"/>
                  </a:lnTo>
                  <a:lnTo>
                    <a:pt x="514469" y="612458"/>
                  </a:lnTo>
                  <a:lnTo>
                    <a:pt x="473521" y="635161"/>
                  </a:lnTo>
                  <a:lnTo>
                    <a:pt x="429300" y="652014"/>
                  </a:lnTo>
                  <a:lnTo>
                    <a:pt x="382319" y="662504"/>
                  </a:lnTo>
                  <a:lnTo>
                    <a:pt x="333095" y="666114"/>
                  </a:lnTo>
                  <a:lnTo>
                    <a:pt x="283874" y="662504"/>
                  </a:lnTo>
                  <a:lnTo>
                    <a:pt x="236894" y="652014"/>
                  </a:lnTo>
                  <a:lnTo>
                    <a:pt x="192672" y="635161"/>
                  </a:lnTo>
                  <a:lnTo>
                    <a:pt x="151723" y="612458"/>
                  </a:lnTo>
                  <a:lnTo>
                    <a:pt x="114562" y="584421"/>
                  </a:lnTo>
                  <a:lnTo>
                    <a:pt x="81704" y="551564"/>
                  </a:lnTo>
                  <a:lnTo>
                    <a:pt x="53664" y="514401"/>
                  </a:lnTo>
                  <a:lnTo>
                    <a:pt x="30959" y="473449"/>
                  </a:lnTo>
                  <a:lnTo>
                    <a:pt x="14103" y="429220"/>
                  </a:lnTo>
                  <a:lnTo>
                    <a:pt x="3611" y="382230"/>
                  </a:lnTo>
                  <a:lnTo>
                    <a:pt x="0" y="332994"/>
                  </a:lnTo>
                  <a:close/>
                </a:path>
              </a:pathLst>
            </a:custGeom>
            <a:ln w="952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26464" y="2688336"/>
              <a:ext cx="1399032" cy="13990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02206" y="2804795"/>
              <a:ext cx="806323" cy="80632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902206" y="2804795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806450" h="806450">
                  <a:moveTo>
                    <a:pt x="0" y="403097"/>
                  </a:moveTo>
                  <a:lnTo>
                    <a:pt x="2713" y="356087"/>
                  </a:lnTo>
                  <a:lnTo>
                    <a:pt x="10652" y="310669"/>
                  </a:lnTo>
                  <a:lnTo>
                    <a:pt x="23514" y="267147"/>
                  </a:lnTo>
                  <a:lnTo>
                    <a:pt x="40995" y="225823"/>
                  </a:lnTo>
                  <a:lnTo>
                    <a:pt x="62793" y="186999"/>
                  </a:lnTo>
                  <a:lnTo>
                    <a:pt x="88604" y="150978"/>
                  </a:lnTo>
                  <a:lnTo>
                    <a:pt x="118125" y="118062"/>
                  </a:lnTo>
                  <a:lnTo>
                    <a:pt x="151055" y="88554"/>
                  </a:lnTo>
                  <a:lnTo>
                    <a:pt x="187089" y="62756"/>
                  </a:lnTo>
                  <a:lnTo>
                    <a:pt x="225924" y="40970"/>
                  </a:lnTo>
                  <a:lnTo>
                    <a:pt x="267259" y="23499"/>
                  </a:lnTo>
                  <a:lnTo>
                    <a:pt x="310789" y="10645"/>
                  </a:lnTo>
                  <a:lnTo>
                    <a:pt x="356212" y="2711"/>
                  </a:lnTo>
                  <a:lnTo>
                    <a:pt x="403225" y="0"/>
                  </a:lnTo>
                  <a:lnTo>
                    <a:pt x="450235" y="2711"/>
                  </a:lnTo>
                  <a:lnTo>
                    <a:pt x="495653" y="10645"/>
                  </a:lnTo>
                  <a:lnTo>
                    <a:pt x="539175" y="23499"/>
                  </a:lnTo>
                  <a:lnTo>
                    <a:pt x="580499" y="40970"/>
                  </a:lnTo>
                  <a:lnTo>
                    <a:pt x="619323" y="62756"/>
                  </a:lnTo>
                  <a:lnTo>
                    <a:pt x="655344" y="88554"/>
                  </a:lnTo>
                  <a:lnTo>
                    <a:pt x="688260" y="118062"/>
                  </a:lnTo>
                  <a:lnTo>
                    <a:pt x="717768" y="150978"/>
                  </a:lnTo>
                  <a:lnTo>
                    <a:pt x="743566" y="186999"/>
                  </a:lnTo>
                  <a:lnTo>
                    <a:pt x="765352" y="225823"/>
                  </a:lnTo>
                  <a:lnTo>
                    <a:pt x="782823" y="267147"/>
                  </a:lnTo>
                  <a:lnTo>
                    <a:pt x="795677" y="310669"/>
                  </a:lnTo>
                  <a:lnTo>
                    <a:pt x="803611" y="356087"/>
                  </a:lnTo>
                  <a:lnTo>
                    <a:pt x="806323" y="403097"/>
                  </a:lnTo>
                  <a:lnTo>
                    <a:pt x="803611" y="450134"/>
                  </a:lnTo>
                  <a:lnTo>
                    <a:pt x="795677" y="495573"/>
                  </a:lnTo>
                  <a:lnTo>
                    <a:pt x="782823" y="539114"/>
                  </a:lnTo>
                  <a:lnTo>
                    <a:pt x="765352" y="580453"/>
                  </a:lnTo>
                  <a:lnTo>
                    <a:pt x="743566" y="619290"/>
                  </a:lnTo>
                  <a:lnTo>
                    <a:pt x="717768" y="655321"/>
                  </a:lnTo>
                  <a:lnTo>
                    <a:pt x="688260" y="688244"/>
                  </a:lnTo>
                  <a:lnTo>
                    <a:pt x="655344" y="717758"/>
                  </a:lnTo>
                  <a:lnTo>
                    <a:pt x="619323" y="743561"/>
                  </a:lnTo>
                  <a:lnTo>
                    <a:pt x="580499" y="765349"/>
                  </a:lnTo>
                  <a:lnTo>
                    <a:pt x="539175" y="782822"/>
                  </a:lnTo>
                  <a:lnTo>
                    <a:pt x="495653" y="795676"/>
                  </a:lnTo>
                  <a:lnTo>
                    <a:pt x="450235" y="803611"/>
                  </a:lnTo>
                  <a:lnTo>
                    <a:pt x="403225" y="806322"/>
                  </a:lnTo>
                  <a:lnTo>
                    <a:pt x="356212" y="803611"/>
                  </a:lnTo>
                  <a:lnTo>
                    <a:pt x="310789" y="795676"/>
                  </a:lnTo>
                  <a:lnTo>
                    <a:pt x="267259" y="782822"/>
                  </a:lnTo>
                  <a:lnTo>
                    <a:pt x="225924" y="765349"/>
                  </a:lnTo>
                  <a:lnTo>
                    <a:pt x="187089" y="743561"/>
                  </a:lnTo>
                  <a:lnTo>
                    <a:pt x="151055" y="717758"/>
                  </a:lnTo>
                  <a:lnTo>
                    <a:pt x="118125" y="688244"/>
                  </a:lnTo>
                  <a:lnTo>
                    <a:pt x="88604" y="655321"/>
                  </a:lnTo>
                  <a:lnTo>
                    <a:pt x="62793" y="619290"/>
                  </a:lnTo>
                  <a:lnTo>
                    <a:pt x="40995" y="580453"/>
                  </a:lnTo>
                  <a:lnTo>
                    <a:pt x="23514" y="539114"/>
                  </a:lnTo>
                  <a:lnTo>
                    <a:pt x="10652" y="495573"/>
                  </a:lnTo>
                  <a:lnTo>
                    <a:pt x="2713" y="450134"/>
                  </a:lnTo>
                  <a:lnTo>
                    <a:pt x="0" y="403097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24811" y="2846832"/>
              <a:ext cx="760476" cy="7620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72310" y="2874772"/>
              <a:ext cx="666241" cy="66624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972310" y="2874772"/>
              <a:ext cx="666750" cy="666750"/>
            </a:xfrm>
            <a:custGeom>
              <a:avLst/>
              <a:gdLst/>
              <a:ahLst/>
              <a:cxnLst/>
              <a:rect l="l" t="t" r="r" b="b"/>
              <a:pathLst>
                <a:path w="666750" h="666750">
                  <a:moveTo>
                    <a:pt x="0" y="333120"/>
                  </a:moveTo>
                  <a:lnTo>
                    <a:pt x="3610" y="283913"/>
                  </a:lnTo>
                  <a:lnTo>
                    <a:pt x="14100" y="236941"/>
                  </a:lnTo>
                  <a:lnTo>
                    <a:pt x="30953" y="192720"/>
                  </a:lnTo>
                  <a:lnTo>
                    <a:pt x="53656" y="151769"/>
                  </a:lnTo>
                  <a:lnTo>
                    <a:pt x="81693" y="114602"/>
                  </a:lnTo>
                  <a:lnTo>
                    <a:pt x="114550" y="81736"/>
                  </a:lnTo>
                  <a:lnTo>
                    <a:pt x="151713" y="53688"/>
                  </a:lnTo>
                  <a:lnTo>
                    <a:pt x="192665" y="30974"/>
                  </a:lnTo>
                  <a:lnTo>
                    <a:pt x="236894" y="14110"/>
                  </a:lnTo>
                  <a:lnTo>
                    <a:pt x="283884" y="3613"/>
                  </a:lnTo>
                  <a:lnTo>
                    <a:pt x="333120" y="0"/>
                  </a:lnTo>
                  <a:lnTo>
                    <a:pt x="382328" y="3613"/>
                  </a:lnTo>
                  <a:lnTo>
                    <a:pt x="429300" y="14110"/>
                  </a:lnTo>
                  <a:lnTo>
                    <a:pt x="473521" y="30974"/>
                  </a:lnTo>
                  <a:lnTo>
                    <a:pt x="514472" y="53688"/>
                  </a:lnTo>
                  <a:lnTo>
                    <a:pt x="551639" y="81736"/>
                  </a:lnTo>
                  <a:lnTo>
                    <a:pt x="584505" y="114602"/>
                  </a:lnTo>
                  <a:lnTo>
                    <a:pt x="612553" y="151769"/>
                  </a:lnTo>
                  <a:lnTo>
                    <a:pt x="635267" y="192720"/>
                  </a:lnTo>
                  <a:lnTo>
                    <a:pt x="652131" y="236941"/>
                  </a:lnTo>
                  <a:lnTo>
                    <a:pt x="662628" y="283913"/>
                  </a:lnTo>
                  <a:lnTo>
                    <a:pt x="666241" y="333120"/>
                  </a:lnTo>
                  <a:lnTo>
                    <a:pt x="662628" y="382357"/>
                  </a:lnTo>
                  <a:lnTo>
                    <a:pt x="652131" y="429347"/>
                  </a:lnTo>
                  <a:lnTo>
                    <a:pt x="635267" y="473576"/>
                  </a:lnTo>
                  <a:lnTo>
                    <a:pt x="612553" y="514528"/>
                  </a:lnTo>
                  <a:lnTo>
                    <a:pt x="584505" y="551691"/>
                  </a:lnTo>
                  <a:lnTo>
                    <a:pt x="551639" y="584548"/>
                  </a:lnTo>
                  <a:lnTo>
                    <a:pt x="514472" y="612585"/>
                  </a:lnTo>
                  <a:lnTo>
                    <a:pt x="473521" y="635288"/>
                  </a:lnTo>
                  <a:lnTo>
                    <a:pt x="429300" y="652141"/>
                  </a:lnTo>
                  <a:lnTo>
                    <a:pt x="382328" y="662631"/>
                  </a:lnTo>
                  <a:lnTo>
                    <a:pt x="333120" y="666241"/>
                  </a:lnTo>
                  <a:lnTo>
                    <a:pt x="283884" y="662631"/>
                  </a:lnTo>
                  <a:lnTo>
                    <a:pt x="236894" y="652141"/>
                  </a:lnTo>
                  <a:lnTo>
                    <a:pt x="192665" y="635288"/>
                  </a:lnTo>
                  <a:lnTo>
                    <a:pt x="151713" y="612585"/>
                  </a:lnTo>
                  <a:lnTo>
                    <a:pt x="114550" y="584548"/>
                  </a:lnTo>
                  <a:lnTo>
                    <a:pt x="81693" y="551691"/>
                  </a:lnTo>
                  <a:lnTo>
                    <a:pt x="53656" y="514528"/>
                  </a:lnTo>
                  <a:lnTo>
                    <a:pt x="30953" y="473576"/>
                  </a:lnTo>
                  <a:lnTo>
                    <a:pt x="14100" y="429347"/>
                  </a:lnTo>
                  <a:lnTo>
                    <a:pt x="3610" y="382357"/>
                  </a:lnTo>
                  <a:lnTo>
                    <a:pt x="0" y="333120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23972" y="2316480"/>
              <a:ext cx="1399031" cy="13990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00476" y="2433828"/>
              <a:ext cx="806323" cy="80632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300476" y="2433828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806450" h="806450">
                  <a:moveTo>
                    <a:pt x="0" y="403225"/>
                  </a:moveTo>
                  <a:lnTo>
                    <a:pt x="2711" y="356188"/>
                  </a:lnTo>
                  <a:lnTo>
                    <a:pt x="10645" y="310749"/>
                  </a:lnTo>
                  <a:lnTo>
                    <a:pt x="23499" y="267208"/>
                  </a:lnTo>
                  <a:lnTo>
                    <a:pt x="40970" y="225869"/>
                  </a:lnTo>
                  <a:lnTo>
                    <a:pt x="62756" y="187032"/>
                  </a:lnTo>
                  <a:lnTo>
                    <a:pt x="88554" y="151001"/>
                  </a:lnTo>
                  <a:lnTo>
                    <a:pt x="118062" y="118078"/>
                  </a:lnTo>
                  <a:lnTo>
                    <a:pt x="150978" y="88564"/>
                  </a:lnTo>
                  <a:lnTo>
                    <a:pt x="186999" y="62761"/>
                  </a:lnTo>
                  <a:lnTo>
                    <a:pt x="225823" y="40973"/>
                  </a:lnTo>
                  <a:lnTo>
                    <a:pt x="267147" y="23500"/>
                  </a:lnTo>
                  <a:lnTo>
                    <a:pt x="310669" y="10646"/>
                  </a:lnTo>
                  <a:lnTo>
                    <a:pt x="356087" y="2711"/>
                  </a:lnTo>
                  <a:lnTo>
                    <a:pt x="403098" y="0"/>
                  </a:lnTo>
                  <a:lnTo>
                    <a:pt x="450134" y="2711"/>
                  </a:lnTo>
                  <a:lnTo>
                    <a:pt x="495573" y="10646"/>
                  </a:lnTo>
                  <a:lnTo>
                    <a:pt x="539114" y="23500"/>
                  </a:lnTo>
                  <a:lnTo>
                    <a:pt x="580453" y="40973"/>
                  </a:lnTo>
                  <a:lnTo>
                    <a:pt x="619290" y="62761"/>
                  </a:lnTo>
                  <a:lnTo>
                    <a:pt x="655321" y="88564"/>
                  </a:lnTo>
                  <a:lnTo>
                    <a:pt x="688244" y="118078"/>
                  </a:lnTo>
                  <a:lnTo>
                    <a:pt x="717758" y="151001"/>
                  </a:lnTo>
                  <a:lnTo>
                    <a:pt x="743561" y="187032"/>
                  </a:lnTo>
                  <a:lnTo>
                    <a:pt x="765349" y="225869"/>
                  </a:lnTo>
                  <a:lnTo>
                    <a:pt x="782822" y="267208"/>
                  </a:lnTo>
                  <a:lnTo>
                    <a:pt x="795676" y="310749"/>
                  </a:lnTo>
                  <a:lnTo>
                    <a:pt x="803611" y="356188"/>
                  </a:lnTo>
                  <a:lnTo>
                    <a:pt x="806323" y="403225"/>
                  </a:lnTo>
                  <a:lnTo>
                    <a:pt x="803611" y="450235"/>
                  </a:lnTo>
                  <a:lnTo>
                    <a:pt x="795676" y="495653"/>
                  </a:lnTo>
                  <a:lnTo>
                    <a:pt x="782822" y="539175"/>
                  </a:lnTo>
                  <a:lnTo>
                    <a:pt x="765349" y="580499"/>
                  </a:lnTo>
                  <a:lnTo>
                    <a:pt x="743561" y="619323"/>
                  </a:lnTo>
                  <a:lnTo>
                    <a:pt x="717758" y="655344"/>
                  </a:lnTo>
                  <a:lnTo>
                    <a:pt x="688244" y="688260"/>
                  </a:lnTo>
                  <a:lnTo>
                    <a:pt x="655321" y="717768"/>
                  </a:lnTo>
                  <a:lnTo>
                    <a:pt x="619290" y="743566"/>
                  </a:lnTo>
                  <a:lnTo>
                    <a:pt x="580453" y="765352"/>
                  </a:lnTo>
                  <a:lnTo>
                    <a:pt x="539114" y="782823"/>
                  </a:lnTo>
                  <a:lnTo>
                    <a:pt x="495573" y="795677"/>
                  </a:lnTo>
                  <a:lnTo>
                    <a:pt x="450134" y="803611"/>
                  </a:lnTo>
                  <a:lnTo>
                    <a:pt x="403098" y="806323"/>
                  </a:lnTo>
                  <a:lnTo>
                    <a:pt x="356087" y="803611"/>
                  </a:lnTo>
                  <a:lnTo>
                    <a:pt x="310669" y="795677"/>
                  </a:lnTo>
                  <a:lnTo>
                    <a:pt x="267147" y="782823"/>
                  </a:lnTo>
                  <a:lnTo>
                    <a:pt x="225823" y="765352"/>
                  </a:lnTo>
                  <a:lnTo>
                    <a:pt x="186999" y="743566"/>
                  </a:lnTo>
                  <a:lnTo>
                    <a:pt x="150978" y="717768"/>
                  </a:lnTo>
                  <a:lnTo>
                    <a:pt x="118062" y="688260"/>
                  </a:lnTo>
                  <a:lnTo>
                    <a:pt x="88554" y="655344"/>
                  </a:lnTo>
                  <a:lnTo>
                    <a:pt x="62756" y="619323"/>
                  </a:lnTo>
                  <a:lnTo>
                    <a:pt x="40970" y="580499"/>
                  </a:lnTo>
                  <a:lnTo>
                    <a:pt x="23499" y="539175"/>
                  </a:lnTo>
                  <a:lnTo>
                    <a:pt x="10645" y="495653"/>
                  </a:lnTo>
                  <a:lnTo>
                    <a:pt x="2711" y="450235"/>
                  </a:lnTo>
                  <a:lnTo>
                    <a:pt x="0" y="40322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22319" y="2476500"/>
              <a:ext cx="762000" cy="76047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70453" y="2503932"/>
              <a:ext cx="666242" cy="66624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370453" y="2503932"/>
              <a:ext cx="666750" cy="666750"/>
            </a:xfrm>
            <a:custGeom>
              <a:avLst/>
              <a:gdLst/>
              <a:ahLst/>
              <a:cxnLst/>
              <a:rect l="l" t="t" r="r" b="b"/>
              <a:pathLst>
                <a:path w="666750" h="666750">
                  <a:moveTo>
                    <a:pt x="0" y="333120"/>
                  </a:moveTo>
                  <a:lnTo>
                    <a:pt x="3613" y="283884"/>
                  </a:lnTo>
                  <a:lnTo>
                    <a:pt x="14110" y="236894"/>
                  </a:lnTo>
                  <a:lnTo>
                    <a:pt x="30974" y="192665"/>
                  </a:lnTo>
                  <a:lnTo>
                    <a:pt x="53688" y="151713"/>
                  </a:lnTo>
                  <a:lnTo>
                    <a:pt x="81736" y="114550"/>
                  </a:lnTo>
                  <a:lnTo>
                    <a:pt x="114602" y="81693"/>
                  </a:lnTo>
                  <a:lnTo>
                    <a:pt x="151769" y="53656"/>
                  </a:lnTo>
                  <a:lnTo>
                    <a:pt x="192720" y="30953"/>
                  </a:lnTo>
                  <a:lnTo>
                    <a:pt x="236941" y="14100"/>
                  </a:lnTo>
                  <a:lnTo>
                    <a:pt x="283913" y="3610"/>
                  </a:lnTo>
                  <a:lnTo>
                    <a:pt x="333121" y="0"/>
                  </a:lnTo>
                  <a:lnTo>
                    <a:pt x="382357" y="3610"/>
                  </a:lnTo>
                  <a:lnTo>
                    <a:pt x="429347" y="14100"/>
                  </a:lnTo>
                  <a:lnTo>
                    <a:pt x="473576" y="30953"/>
                  </a:lnTo>
                  <a:lnTo>
                    <a:pt x="514528" y="53656"/>
                  </a:lnTo>
                  <a:lnTo>
                    <a:pt x="551691" y="81693"/>
                  </a:lnTo>
                  <a:lnTo>
                    <a:pt x="584548" y="114550"/>
                  </a:lnTo>
                  <a:lnTo>
                    <a:pt x="612585" y="151713"/>
                  </a:lnTo>
                  <a:lnTo>
                    <a:pt x="635288" y="192665"/>
                  </a:lnTo>
                  <a:lnTo>
                    <a:pt x="652141" y="236894"/>
                  </a:lnTo>
                  <a:lnTo>
                    <a:pt x="662631" y="283884"/>
                  </a:lnTo>
                  <a:lnTo>
                    <a:pt x="666242" y="333120"/>
                  </a:lnTo>
                  <a:lnTo>
                    <a:pt x="662631" y="382328"/>
                  </a:lnTo>
                  <a:lnTo>
                    <a:pt x="652141" y="429300"/>
                  </a:lnTo>
                  <a:lnTo>
                    <a:pt x="635288" y="473521"/>
                  </a:lnTo>
                  <a:lnTo>
                    <a:pt x="612585" y="514472"/>
                  </a:lnTo>
                  <a:lnTo>
                    <a:pt x="584548" y="551639"/>
                  </a:lnTo>
                  <a:lnTo>
                    <a:pt x="551691" y="584505"/>
                  </a:lnTo>
                  <a:lnTo>
                    <a:pt x="514528" y="612553"/>
                  </a:lnTo>
                  <a:lnTo>
                    <a:pt x="473576" y="635267"/>
                  </a:lnTo>
                  <a:lnTo>
                    <a:pt x="429347" y="652131"/>
                  </a:lnTo>
                  <a:lnTo>
                    <a:pt x="382357" y="662628"/>
                  </a:lnTo>
                  <a:lnTo>
                    <a:pt x="333121" y="666241"/>
                  </a:lnTo>
                  <a:lnTo>
                    <a:pt x="283913" y="662628"/>
                  </a:lnTo>
                  <a:lnTo>
                    <a:pt x="236941" y="652131"/>
                  </a:lnTo>
                  <a:lnTo>
                    <a:pt x="192720" y="635267"/>
                  </a:lnTo>
                  <a:lnTo>
                    <a:pt x="151769" y="612553"/>
                  </a:lnTo>
                  <a:lnTo>
                    <a:pt x="114602" y="584505"/>
                  </a:lnTo>
                  <a:lnTo>
                    <a:pt x="81736" y="551639"/>
                  </a:lnTo>
                  <a:lnTo>
                    <a:pt x="53688" y="514472"/>
                  </a:lnTo>
                  <a:lnTo>
                    <a:pt x="30974" y="473521"/>
                  </a:lnTo>
                  <a:lnTo>
                    <a:pt x="14110" y="429300"/>
                  </a:lnTo>
                  <a:lnTo>
                    <a:pt x="3613" y="382328"/>
                  </a:lnTo>
                  <a:lnTo>
                    <a:pt x="0" y="333120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46506" y="2608681"/>
              <a:ext cx="424459" cy="42445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49526" y="2951975"/>
              <a:ext cx="511822" cy="51182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00424" y="2578481"/>
              <a:ext cx="549021" cy="54902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26225" y="3064002"/>
              <a:ext cx="4156710" cy="1429385"/>
            </a:xfrm>
            <a:custGeom>
              <a:avLst/>
              <a:gdLst/>
              <a:ahLst/>
              <a:cxnLst/>
              <a:rect l="l" t="t" r="r" b="b"/>
              <a:pathLst>
                <a:path w="4156710" h="1429385">
                  <a:moveTo>
                    <a:pt x="35509" y="0"/>
                  </a:moveTo>
                  <a:lnTo>
                    <a:pt x="0" y="0"/>
                  </a:lnTo>
                  <a:lnTo>
                    <a:pt x="613" y="39481"/>
                  </a:lnTo>
                  <a:lnTo>
                    <a:pt x="2784" y="78707"/>
                  </a:lnTo>
                  <a:lnTo>
                    <a:pt x="6490" y="117665"/>
                  </a:lnTo>
                  <a:lnTo>
                    <a:pt x="11713" y="156338"/>
                  </a:lnTo>
                  <a:lnTo>
                    <a:pt x="18432" y="194714"/>
                  </a:lnTo>
                  <a:lnTo>
                    <a:pt x="26628" y="232777"/>
                  </a:lnTo>
                  <a:lnTo>
                    <a:pt x="36280" y="270514"/>
                  </a:lnTo>
                  <a:lnTo>
                    <a:pt x="47369" y="307911"/>
                  </a:lnTo>
                  <a:lnTo>
                    <a:pt x="59875" y="344952"/>
                  </a:lnTo>
                  <a:lnTo>
                    <a:pt x="73777" y="381625"/>
                  </a:lnTo>
                  <a:lnTo>
                    <a:pt x="89057" y="417913"/>
                  </a:lnTo>
                  <a:lnTo>
                    <a:pt x="105694" y="453804"/>
                  </a:lnTo>
                  <a:lnTo>
                    <a:pt x="123667" y="489283"/>
                  </a:lnTo>
                  <a:lnTo>
                    <a:pt x="142958" y="524336"/>
                  </a:lnTo>
                  <a:lnTo>
                    <a:pt x="163546" y="558948"/>
                  </a:lnTo>
                  <a:lnTo>
                    <a:pt x="185412" y="593106"/>
                  </a:lnTo>
                  <a:lnTo>
                    <a:pt x="208535" y="626794"/>
                  </a:lnTo>
                  <a:lnTo>
                    <a:pt x="232896" y="659998"/>
                  </a:lnTo>
                  <a:lnTo>
                    <a:pt x="258474" y="692706"/>
                  </a:lnTo>
                  <a:lnTo>
                    <a:pt x="285250" y="724901"/>
                  </a:lnTo>
                  <a:lnTo>
                    <a:pt x="313204" y="756570"/>
                  </a:lnTo>
                  <a:lnTo>
                    <a:pt x="342315" y="787698"/>
                  </a:lnTo>
                  <a:lnTo>
                    <a:pt x="372565" y="818272"/>
                  </a:lnTo>
                  <a:lnTo>
                    <a:pt x="403933" y="848277"/>
                  </a:lnTo>
                  <a:lnTo>
                    <a:pt x="436398" y="877698"/>
                  </a:lnTo>
                  <a:lnTo>
                    <a:pt x="469942" y="906522"/>
                  </a:lnTo>
                  <a:lnTo>
                    <a:pt x="504545" y="934734"/>
                  </a:lnTo>
                  <a:lnTo>
                    <a:pt x="540185" y="962320"/>
                  </a:lnTo>
                  <a:lnTo>
                    <a:pt x="576845" y="989266"/>
                  </a:lnTo>
                  <a:lnTo>
                    <a:pt x="614502" y="1015557"/>
                  </a:lnTo>
                  <a:lnTo>
                    <a:pt x="653139" y="1041179"/>
                  </a:lnTo>
                  <a:lnTo>
                    <a:pt x="692734" y="1066118"/>
                  </a:lnTo>
                  <a:lnTo>
                    <a:pt x="733268" y="1090360"/>
                  </a:lnTo>
                  <a:lnTo>
                    <a:pt x="774721" y="1113889"/>
                  </a:lnTo>
                  <a:lnTo>
                    <a:pt x="817073" y="1136693"/>
                  </a:lnTo>
                  <a:lnTo>
                    <a:pt x="860303" y="1158757"/>
                  </a:lnTo>
                  <a:lnTo>
                    <a:pt x="904393" y="1180066"/>
                  </a:lnTo>
                  <a:lnTo>
                    <a:pt x="949323" y="1200606"/>
                  </a:lnTo>
                  <a:lnTo>
                    <a:pt x="995071" y="1220363"/>
                  </a:lnTo>
                  <a:lnTo>
                    <a:pt x="1041619" y="1239323"/>
                  </a:lnTo>
                  <a:lnTo>
                    <a:pt x="1088947" y="1257471"/>
                  </a:lnTo>
                  <a:lnTo>
                    <a:pt x="1137034" y="1274794"/>
                  </a:lnTo>
                  <a:lnTo>
                    <a:pt x="1185861" y="1291276"/>
                  </a:lnTo>
                  <a:lnTo>
                    <a:pt x="1235407" y="1306904"/>
                  </a:lnTo>
                  <a:lnTo>
                    <a:pt x="1285654" y="1321663"/>
                  </a:lnTo>
                  <a:lnTo>
                    <a:pt x="1336580" y="1335539"/>
                  </a:lnTo>
                  <a:lnTo>
                    <a:pt x="1388166" y="1348518"/>
                  </a:lnTo>
                  <a:lnTo>
                    <a:pt x="1440393" y="1360585"/>
                  </a:lnTo>
                  <a:lnTo>
                    <a:pt x="1493239" y="1371727"/>
                  </a:lnTo>
                  <a:lnTo>
                    <a:pt x="1546686" y="1381929"/>
                  </a:lnTo>
                  <a:lnTo>
                    <a:pt x="1600713" y="1391176"/>
                  </a:lnTo>
                  <a:lnTo>
                    <a:pt x="1655301" y="1399455"/>
                  </a:lnTo>
                  <a:lnTo>
                    <a:pt x="1710429" y="1406750"/>
                  </a:lnTo>
                  <a:lnTo>
                    <a:pt x="1766078" y="1413049"/>
                  </a:lnTo>
                  <a:lnTo>
                    <a:pt x="1822227" y="1418337"/>
                  </a:lnTo>
                  <a:lnTo>
                    <a:pt x="1878857" y="1422598"/>
                  </a:lnTo>
                  <a:lnTo>
                    <a:pt x="1935948" y="1425820"/>
                  </a:lnTo>
                  <a:lnTo>
                    <a:pt x="1993480" y="1427988"/>
                  </a:lnTo>
                  <a:lnTo>
                    <a:pt x="2049758" y="1429063"/>
                  </a:lnTo>
                  <a:lnTo>
                    <a:pt x="2105729" y="1429114"/>
                  </a:lnTo>
                  <a:lnTo>
                    <a:pt x="2161371" y="1428152"/>
                  </a:lnTo>
                  <a:lnTo>
                    <a:pt x="2216666" y="1426189"/>
                  </a:lnTo>
                  <a:lnTo>
                    <a:pt x="2271595" y="1423238"/>
                  </a:lnTo>
                  <a:lnTo>
                    <a:pt x="2326137" y="1419312"/>
                  </a:lnTo>
                  <a:lnTo>
                    <a:pt x="2380273" y="1414422"/>
                  </a:lnTo>
                  <a:lnTo>
                    <a:pt x="2433983" y="1408581"/>
                  </a:lnTo>
                  <a:lnTo>
                    <a:pt x="2487248" y="1401801"/>
                  </a:lnTo>
                  <a:lnTo>
                    <a:pt x="2540048" y="1394096"/>
                  </a:lnTo>
                  <a:lnTo>
                    <a:pt x="2592363" y="1385476"/>
                  </a:lnTo>
                  <a:lnTo>
                    <a:pt x="2644175" y="1375955"/>
                  </a:lnTo>
                  <a:lnTo>
                    <a:pt x="2695462" y="1365544"/>
                  </a:lnTo>
                  <a:lnTo>
                    <a:pt x="2746206" y="1354257"/>
                  </a:lnTo>
                  <a:lnTo>
                    <a:pt x="2796387" y="1342106"/>
                  </a:lnTo>
                  <a:lnTo>
                    <a:pt x="2845986" y="1329103"/>
                  </a:lnTo>
                  <a:lnTo>
                    <a:pt x="2894982" y="1315260"/>
                  </a:lnTo>
                  <a:lnTo>
                    <a:pt x="2943356" y="1300590"/>
                  </a:lnTo>
                  <a:lnTo>
                    <a:pt x="2991088" y="1285105"/>
                  </a:lnTo>
                  <a:lnTo>
                    <a:pt x="3038160" y="1268817"/>
                  </a:lnTo>
                  <a:lnTo>
                    <a:pt x="3084550" y="1251740"/>
                  </a:lnTo>
                  <a:lnTo>
                    <a:pt x="3130241" y="1233885"/>
                  </a:lnTo>
                  <a:lnTo>
                    <a:pt x="3175211" y="1215264"/>
                  </a:lnTo>
                  <a:lnTo>
                    <a:pt x="3219441" y="1195891"/>
                  </a:lnTo>
                  <a:lnTo>
                    <a:pt x="3262913" y="1175776"/>
                  </a:lnTo>
                  <a:lnTo>
                    <a:pt x="3305605" y="1154934"/>
                  </a:lnTo>
                  <a:lnTo>
                    <a:pt x="3347499" y="1133376"/>
                  </a:lnTo>
                  <a:lnTo>
                    <a:pt x="3388575" y="1111115"/>
                  </a:lnTo>
                  <a:lnTo>
                    <a:pt x="3428813" y="1088162"/>
                  </a:lnTo>
                  <a:lnTo>
                    <a:pt x="3468193" y="1064531"/>
                  </a:lnTo>
                  <a:lnTo>
                    <a:pt x="3506697" y="1040233"/>
                  </a:lnTo>
                  <a:lnTo>
                    <a:pt x="3544304" y="1015282"/>
                  </a:lnTo>
                  <a:lnTo>
                    <a:pt x="3580995" y="989688"/>
                  </a:lnTo>
                  <a:lnTo>
                    <a:pt x="3616750" y="963466"/>
                  </a:lnTo>
                  <a:lnTo>
                    <a:pt x="3651549" y="936627"/>
                  </a:lnTo>
                  <a:lnTo>
                    <a:pt x="3685373" y="909184"/>
                  </a:lnTo>
                  <a:lnTo>
                    <a:pt x="3718203" y="881148"/>
                  </a:lnTo>
                  <a:lnTo>
                    <a:pt x="3750018" y="852533"/>
                  </a:lnTo>
                  <a:lnTo>
                    <a:pt x="3780799" y="823350"/>
                  </a:lnTo>
                  <a:lnTo>
                    <a:pt x="3810527" y="793613"/>
                  </a:lnTo>
                  <a:lnTo>
                    <a:pt x="3839181" y="763333"/>
                  </a:lnTo>
                  <a:lnTo>
                    <a:pt x="3866742" y="732523"/>
                  </a:lnTo>
                  <a:lnTo>
                    <a:pt x="3893191" y="701195"/>
                  </a:lnTo>
                  <a:lnTo>
                    <a:pt x="3918508" y="669362"/>
                  </a:lnTo>
                  <a:lnTo>
                    <a:pt x="3942673" y="637036"/>
                  </a:lnTo>
                  <a:lnTo>
                    <a:pt x="3965667" y="604229"/>
                  </a:lnTo>
                  <a:lnTo>
                    <a:pt x="3987470" y="570954"/>
                  </a:lnTo>
                  <a:lnTo>
                    <a:pt x="4008063" y="537222"/>
                  </a:lnTo>
                  <a:lnTo>
                    <a:pt x="4027425" y="503048"/>
                  </a:lnTo>
                  <a:lnTo>
                    <a:pt x="4045537" y="468442"/>
                  </a:lnTo>
                  <a:lnTo>
                    <a:pt x="4062380" y="433418"/>
                  </a:lnTo>
                  <a:lnTo>
                    <a:pt x="4077934" y="397987"/>
                  </a:lnTo>
                  <a:lnTo>
                    <a:pt x="4092179" y="362162"/>
                  </a:lnTo>
                  <a:lnTo>
                    <a:pt x="4105095" y="325956"/>
                  </a:lnTo>
                  <a:lnTo>
                    <a:pt x="4116664" y="289380"/>
                  </a:lnTo>
                  <a:lnTo>
                    <a:pt x="4126865" y="252447"/>
                  </a:lnTo>
                  <a:lnTo>
                    <a:pt x="4135679" y="215170"/>
                  </a:lnTo>
                  <a:lnTo>
                    <a:pt x="4143087" y="177561"/>
                  </a:lnTo>
                  <a:lnTo>
                    <a:pt x="4149068" y="139632"/>
                  </a:lnTo>
                  <a:lnTo>
                    <a:pt x="4153602" y="101396"/>
                  </a:lnTo>
                  <a:lnTo>
                    <a:pt x="4156671" y="62864"/>
                  </a:lnTo>
                  <a:lnTo>
                    <a:pt x="4121111" y="61975"/>
                  </a:lnTo>
                  <a:lnTo>
                    <a:pt x="4117991" y="100412"/>
                  </a:lnTo>
                  <a:lnTo>
                    <a:pt x="4113359" y="138554"/>
                  </a:lnTo>
                  <a:lnTo>
                    <a:pt x="4107236" y="176387"/>
                  </a:lnTo>
                  <a:lnTo>
                    <a:pt x="4099643" y="213899"/>
                  </a:lnTo>
                  <a:lnTo>
                    <a:pt x="4090600" y="251077"/>
                  </a:lnTo>
                  <a:lnTo>
                    <a:pt x="4080128" y="287906"/>
                  </a:lnTo>
                  <a:lnTo>
                    <a:pt x="4068246" y="324374"/>
                  </a:lnTo>
                  <a:lnTo>
                    <a:pt x="4054976" y="360467"/>
                  </a:lnTo>
                  <a:lnTo>
                    <a:pt x="4040338" y="396172"/>
                  </a:lnTo>
                  <a:lnTo>
                    <a:pt x="4024353" y="431477"/>
                  </a:lnTo>
                  <a:lnTo>
                    <a:pt x="4007040" y="466366"/>
                  </a:lnTo>
                  <a:lnTo>
                    <a:pt x="3988420" y="500828"/>
                  </a:lnTo>
                  <a:lnTo>
                    <a:pt x="3968514" y="534848"/>
                  </a:lnTo>
                  <a:lnTo>
                    <a:pt x="3947343" y="568415"/>
                  </a:lnTo>
                  <a:lnTo>
                    <a:pt x="3924926" y="601513"/>
                  </a:lnTo>
                  <a:lnTo>
                    <a:pt x="3901284" y="634130"/>
                  </a:lnTo>
                  <a:lnTo>
                    <a:pt x="3876438" y="666253"/>
                  </a:lnTo>
                  <a:lnTo>
                    <a:pt x="3850407" y="697869"/>
                  </a:lnTo>
                  <a:lnTo>
                    <a:pt x="3823213" y="728963"/>
                  </a:lnTo>
                  <a:lnTo>
                    <a:pt x="3794876" y="759524"/>
                  </a:lnTo>
                  <a:lnTo>
                    <a:pt x="3765417" y="789536"/>
                  </a:lnTo>
                  <a:lnTo>
                    <a:pt x="3734855" y="818988"/>
                  </a:lnTo>
                  <a:lnTo>
                    <a:pt x="3703211" y="847866"/>
                  </a:lnTo>
                  <a:lnTo>
                    <a:pt x="3670506" y="876156"/>
                  </a:lnTo>
                  <a:lnTo>
                    <a:pt x="3636761" y="903846"/>
                  </a:lnTo>
                  <a:lnTo>
                    <a:pt x="3601995" y="930922"/>
                  </a:lnTo>
                  <a:lnTo>
                    <a:pt x="3566229" y="957370"/>
                  </a:lnTo>
                  <a:lnTo>
                    <a:pt x="3529483" y="983178"/>
                  </a:lnTo>
                  <a:lnTo>
                    <a:pt x="3491779" y="1008332"/>
                  </a:lnTo>
                  <a:lnTo>
                    <a:pt x="3453136" y="1032819"/>
                  </a:lnTo>
                  <a:lnTo>
                    <a:pt x="3413575" y="1056625"/>
                  </a:lnTo>
                  <a:lnTo>
                    <a:pt x="3373116" y="1079737"/>
                  </a:lnTo>
                  <a:lnTo>
                    <a:pt x="3331780" y="1102142"/>
                  </a:lnTo>
                  <a:lnTo>
                    <a:pt x="3289587" y="1123827"/>
                  </a:lnTo>
                  <a:lnTo>
                    <a:pt x="3246558" y="1144778"/>
                  </a:lnTo>
                  <a:lnTo>
                    <a:pt x="3202713" y="1164983"/>
                  </a:lnTo>
                  <a:lnTo>
                    <a:pt x="3158072" y="1184426"/>
                  </a:lnTo>
                  <a:lnTo>
                    <a:pt x="3112657" y="1203097"/>
                  </a:lnTo>
                  <a:lnTo>
                    <a:pt x="3066487" y="1220980"/>
                  </a:lnTo>
                  <a:lnTo>
                    <a:pt x="3019583" y="1238063"/>
                  </a:lnTo>
                  <a:lnTo>
                    <a:pt x="2971966" y="1254333"/>
                  </a:lnTo>
                  <a:lnTo>
                    <a:pt x="2923655" y="1269776"/>
                  </a:lnTo>
                  <a:lnTo>
                    <a:pt x="2874672" y="1284379"/>
                  </a:lnTo>
                  <a:lnTo>
                    <a:pt x="2825037" y="1298129"/>
                  </a:lnTo>
                  <a:lnTo>
                    <a:pt x="2774769" y="1311011"/>
                  </a:lnTo>
                  <a:lnTo>
                    <a:pt x="2723891" y="1323014"/>
                  </a:lnTo>
                  <a:lnTo>
                    <a:pt x="2672421" y="1334124"/>
                  </a:lnTo>
                  <a:lnTo>
                    <a:pt x="2620382" y="1344327"/>
                  </a:lnTo>
                  <a:lnTo>
                    <a:pt x="2567792" y="1353610"/>
                  </a:lnTo>
                  <a:lnTo>
                    <a:pt x="2514672" y="1361960"/>
                  </a:lnTo>
                  <a:lnTo>
                    <a:pt x="2461044" y="1369364"/>
                  </a:lnTo>
                  <a:lnTo>
                    <a:pt x="2406927" y="1375807"/>
                  </a:lnTo>
                  <a:lnTo>
                    <a:pt x="2352342" y="1381278"/>
                  </a:lnTo>
                  <a:lnTo>
                    <a:pt x="2297309" y="1385763"/>
                  </a:lnTo>
                  <a:lnTo>
                    <a:pt x="2241849" y="1389247"/>
                  </a:lnTo>
                  <a:lnTo>
                    <a:pt x="2185982" y="1391719"/>
                  </a:lnTo>
                  <a:lnTo>
                    <a:pt x="2129729" y="1393165"/>
                  </a:lnTo>
                  <a:lnTo>
                    <a:pt x="2073109" y="1393571"/>
                  </a:lnTo>
                  <a:lnTo>
                    <a:pt x="2015908" y="1392921"/>
                  </a:lnTo>
                  <a:lnTo>
                    <a:pt x="1959100" y="1391214"/>
                  </a:lnTo>
                  <a:lnTo>
                    <a:pt x="1902706" y="1388464"/>
                  </a:lnTo>
                  <a:lnTo>
                    <a:pt x="1846746" y="1384684"/>
                  </a:lnTo>
                  <a:lnTo>
                    <a:pt x="1791241" y="1379889"/>
                  </a:lnTo>
                  <a:lnTo>
                    <a:pt x="1736211" y="1374092"/>
                  </a:lnTo>
                  <a:lnTo>
                    <a:pt x="1681677" y="1367308"/>
                  </a:lnTo>
                  <a:lnTo>
                    <a:pt x="1627659" y="1359550"/>
                  </a:lnTo>
                  <a:lnTo>
                    <a:pt x="1574177" y="1350833"/>
                  </a:lnTo>
                  <a:lnTo>
                    <a:pt x="1521252" y="1341170"/>
                  </a:lnTo>
                  <a:lnTo>
                    <a:pt x="1468905" y="1330575"/>
                  </a:lnTo>
                  <a:lnTo>
                    <a:pt x="1417155" y="1319062"/>
                  </a:lnTo>
                  <a:lnTo>
                    <a:pt x="1366024" y="1306646"/>
                  </a:lnTo>
                  <a:lnTo>
                    <a:pt x="1315531" y="1293340"/>
                  </a:lnTo>
                  <a:lnTo>
                    <a:pt x="1265697" y="1279158"/>
                  </a:lnTo>
                  <a:lnTo>
                    <a:pt x="1216543" y="1264114"/>
                  </a:lnTo>
                  <a:lnTo>
                    <a:pt x="1168088" y="1248222"/>
                  </a:lnTo>
                  <a:lnTo>
                    <a:pt x="1120354" y="1231497"/>
                  </a:lnTo>
                  <a:lnTo>
                    <a:pt x="1073360" y="1213951"/>
                  </a:lnTo>
                  <a:lnTo>
                    <a:pt x="1027128" y="1195599"/>
                  </a:lnTo>
                  <a:lnTo>
                    <a:pt x="981677" y="1176455"/>
                  </a:lnTo>
                  <a:lnTo>
                    <a:pt x="937029" y="1156533"/>
                  </a:lnTo>
                  <a:lnTo>
                    <a:pt x="893203" y="1135847"/>
                  </a:lnTo>
                  <a:lnTo>
                    <a:pt x="850219" y="1114411"/>
                  </a:lnTo>
                  <a:lnTo>
                    <a:pt x="808099" y="1092239"/>
                  </a:lnTo>
                  <a:lnTo>
                    <a:pt x="766863" y="1069344"/>
                  </a:lnTo>
                  <a:lnTo>
                    <a:pt x="726530" y="1045741"/>
                  </a:lnTo>
                  <a:lnTo>
                    <a:pt x="687123" y="1021443"/>
                  </a:lnTo>
                  <a:lnTo>
                    <a:pt x="648660" y="996465"/>
                  </a:lnTo>
                  <a:lnTo>
                    <a:pt x="611163" y="970821"/>
                  </a:lnTo>
                  <a:lnTo>
                    <a:pt x="574651" y="944524"/>
                  </a:lnTo>
                  <a:lnTo>
                    <a:pt x="539146" y="917589"/>
                  </a:lnTo>
                  <a:lnTo>
                    <a:pt x="504667" y="890029"/>
                  </a:lnTo>
                  <a:lnTo>
                    <a:pt x="471236" y="861859"/>
                  </a:lnTo>
                  <a:lnTo>
                    <a:pt x="438872" y="833092"/>
                  </a:lnTo>
                  <a:lnTo>
                    <a:pt x="407596" y="803742"/>
                  </a:lnTo>
                  <a:lnTo>
                    <a:pt x="377429" y="773824"/>
                  </a:lnTo>
                  <a:lnTo>
                    <a:pt x="348390" y="743351"/>
                  </a:lnTo>
                  <a:lnTo>
                    <a:pt x="320501" y="712337"/>
                  </a:lnTo>
                  <a:lnTo>
                    <a:pt x="293781" y="680797"/>
                  </a:lnTo>
                  <a:lnTo>
                    <a:pt x="268251" y="648743"/>
                  </a:lnTo>
                  <a:lnTo>
                    <a:pt x="243932" y="616191"/>
                  </a:lnTo>
                  <a:lnTo>
                    <a:pt x="220844" y="583153"/>
                  </a:lnTo>
                  <a:lnTo>
                    <a:pt x="199007" y="549645"/>
                  </a:lnTo>
                  <a:lnTo>
                    <a:pt x="178442" y="515680"/>
                  </a:lnTo>
                  <a:lnTo>
                    <a:pt x="159169" y="481272"/>
                  </a:lnTo>
                  <a:lnTo>
                    <a:pt x="141209" y="446434"/>
                  </a:lnTo>
                  <a:lnTo>
                    <a:pt x="124582" y="411182"/>
                  </a:lnTo>
                  <a:lnTo>
                    <a:pt x="109309" y="375528"/>
                  </a:lnTo>
                  <a:lnTo>
                    <a:pt x="95409" y="339487"/>
                  </a:lnTo>
                  <a:lnTo>
                    <a:pt x="82904" y="303073"/>
                  </a:lnTo>
                  <a:lnTo>
                    <a:pt x="71813" y="266300"/>
                  </a:lnTo>
                  <a:lnTo>
                    <a:pt x="62158" y="229181"/>
                  </a:lnTo>
                  <a:lnTo>
                    <a:pt x="53958" y="191731"/>
                  </a:lnTo>
                  <a:lnTo>
                    <a:pt x="47234" y="153964"/>
                  </a:lnTo>
                  <a:lnTo>
                    <a:pt x="42007" y="115893"/>
                  </a:lnTo>
                  <a:lnTo>
                    <a:pt x="38297" y="77533"/>
                  </a:lnTo>
                  <a:lnTo>
                    <a:pt x="36124" y="38897"/>
                  </a:lnTo>
                  <a:lnTo>
                    <a:pt x="35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26225" y="3064002"/>
              <a:ext cx="4156710" cy="1429385"/>
            </a:xfrm>
            <a:custGeom>
              <a:avLst/>
              <a:gdLst/>
              <a:ahLst/>
              <a:cxnLst/>
              <a:rect l="l" t="t" r="r" b="b"/>
              <a:pathLst>
                <a:path w="4156710" h="1429385">
                  <a:moveTo>
                    <a:pt x="4156671" y="62864"/>
                  </a:moveTo>
                  <a:lnTo>
                    <a:pt x="4153602" y="101396"/>
                  </a:lnTo>
                  <a:lnTo>
                    <a:pt x="4149068" y="139632"/>
                  </a:lnTo>
                  <a:lnTo>
                    <a:pt x="4143087" y="177561"/>
                  </a:lnTo>
                  <a:lnTo>
                    <a:pt x="4135679" y="215170"/>
                  </a:lnTo>
                  <a:lnTo>
                    <a:pt x="4126865" y="252447"/>
                  </a:lnTo>
                  <a:lnTo>
                    <a:pt x="4116664" y="289380"/>
                  </a:lnTo>
                  <a:lnTo>
                    <a:pt x="4105095" y="325956"/>
                  </a:lnTo>
                  <a:lnTo>
                    <a:pt x="4092179" y="362162"/>
                  </a:lnTo>
                  <a:lnTo>
                    <a:pt x="4077934" y="397987"/>
                  </a:lnTo>
                  <a:lnTo>
                    <a:pt x="4062380" y="433418"/>
                  </a:lnTo>
                  <a:lnTo>
                    <a:pt x="4045537" y="468442"/>
                  </a:lnTo>
                  <a:lnTo>
                    <a:pt x="4027425" y="503048"/>
                  </a:lnTo>
                  <a:lnTo>
                    <a:pt x="4008063" y="537222"/>
                  </a:lnTo>
                  <a:lnTo>
                    <a:pt x="3987470" y="570954"/>
                  </a:lnTo>
                  <a:lnTo>
                    <a:pt x="3965667" y="604229"/>
                  </a:lnTo>
                  <a:lnTo>
                    <a:pt x="3942673" y="637036"/>
                  </a:lnTo>
                  <a:lnTo>
                    <a:pt x="3918508" y="669362"/>
                  </a:lnTo>
                  <a:lnTo>
                    <a:pt x="3893191" y="701195"/>
                  </a:lnTo>
                  <a:lnTo>
                    <a:pt x="3866742" y="732523"/>
                  </a:lnTo>
                  <a:lnTo>
                    <a:pt x="3839181" y="763333"/>
                  </a:lnTo>
                  <a:lnTo>
                    <a:pt x="3810527" y="793613"/>
                  </a:lnTo>
                  <a:lnTo>
                    <a:pt x="3780799" y="823350"/>
                  </a:lnTo>
                  <a:lnTo>
                    <a:pt x="3750018" y="852533"/>
                  </a:lnTo>
                  <a:lnTo>
                    <a:pt x="3718203" y="881148"/>
                  </a:lnTo>
                  <a:lnTo>
                    <a:pt x="3685373" y="909184"/>
                  </a:lnTo>
                  <a:lnTo>
                    <a:pt x="3651549" y="936627"/>
                  </a:lnTo>
                  <a:lnTo>
                    <a:pt x="3616750" y="963466"/>
                  </a:lnTo>
                  <a:lnTo>
                    <a:pt x="3580995" y="989688"/>
                  </a:lnTo>
                  <a:lnTo>
                    <a:pt x="3544304" y="1015282"/>
                  </a:lnTo>
                  <a:lnTo>
                    <a:pt x="3506697" y="1040233"/>
                  </a:lnTo>
                  <a:lnTo>
                    <a:pt x="3468193" y="1064531"/>
                  </a:lnTo>
                  <a:lnTo>
                    <a:pt x="3428813" y="1088162"/>
                  </a:lnTo>
                  <a:lnTo>
                    <a:pt x="3388575" y="1111115"/>
                  </a:lnTo>
                  <a:lnTo>
                    <a:pt x="3347499" y="1133376"/>
                  </a:lnTo>
                  <a:lnTo>
                    <a:pt x="3305605" y="1154934"/>
                  </a:lnTo>
                  <a:lnTo>
                    <a:pt x="3262913" y="1175776"/>
                  </a:lnTo>
                  <a:lnTo>
                    <a:pt x="3219441" y="1195891"/>
                  </a:lnTo>
                  <a:lnTo>
                    <a:pt x="3175211" y="1215264"/>
                  </a:lnTo>
                  <a:lnTo>
                    <a:pt x="3130241" y="1233885"/>
                  </a:lnTo>
                  <a:lnTo>
                    <a:pt x="3084550" y="1251740"/>
                  </a:lnTo>
                  <a:lnTo>
                    <a:pt x="3038160" y="1268817"/>
                  </a:lnTo>
                  <a:lnTo>
                    <a:pt x="2991088" y="1285105"/>
                  </a:lnTo>
                  <a:lnTo>
                    <a:pt x="2943356" y="1300590"/>
                  </a:lnTo>
                  <a:lnTo>
                    <a:pt x="2894982" y="1315260"/>
                  </a:lnTo>
                  <a:lnTo>
                    <a:pt x="2845986" y="1329103"/>
                  </a:lnTo>
                  <a:lnTo>
                    <a:pt x="2796387" y="1342106"/>
                  </a:lnTo>
                  <a:lnTo>
                    <a:pt x="2746206" y="1354257"/>
                  </a:lnTo>
                  <a:lnTo>
                    <a:pt x="2695462" y="1365544"/>
                  </a:lnTo>
                  <a:lnTo>
                    <a:pt x="2644175" y="1375955"/>
                  </a:lnTo>
                  <a:lnTo>
                    <a:pt x="2592363" y="1385476"/>
                  </a:lnTo>
                  <a:lnTo>
                    <a:pt x="2540048" y="1394096"/>
                  </a:lnTo>
                  <a:lnTo>
                    <a:pt x="2487248" y="1401801"/>
                  </a:lnTo>
                  <a:lnTo>
                    <a:pt x="2433983" y="1408581"/>
                  </a:lnTo>
                  <a:lnTo>
                    <a:pt x="2380273" y="1414422"/>
                  </a:lnTo>
                  <a:lnTo>
                    <a:pt x="2326137" y="1419312"/>
                  </a:lnTo>
                  <a:lnTo>
                    <a:pt x="2271595" y="1423238"/>
                  </a:lnTo>
                  <a:lnTo>
                    <a:pt x="2216666" y="1426189"/>
                  </a:lnTo>
                  <a:lnTo>
                    <a:pt x="2161371" y="1428152"/>
                  </a:lnTo>
                  <a:lnTo>
                    <a:pt x="2105729" y="1429114"/>
                  </a:lnTo>
                  <a:lnTo>
                    <a:pt x="2049758" y="1429063"/>
                  </a:lnTo>
                  <a:lnTo>
                    <a:pt x="1993480" y="1427988"/>
                  </a:lnTo>
                  <a:lnTo>
                    <a:pt x="1935948" y="1425820"/>
                  </a:lnTo>
                  <a:lnTo>
                    <a:pt x="1878857" y="1422598"/>
                  </a:lnTo>
                  <a:lnTo>
                    <a:pt x="1822227" y="1418337"/>
                  </a:lnTo>
                  <a:lnTo>
                    <a:pt x="1766078" y="1413049"/>
                  </a:lnTo>
                  <a:lnTo>
                    <a:pt x="1710429" y="1406750"/>
                  </a:lnTo>
                  <a:lnTo>
                    <a:pt x="1655301" y="1399455"/>
                  </a:lnTo>
                  <a:lnTo>
                    <a:pt x="1600713" y="1391176"/>
                  </a:lnTo>
                  <a:lnTo>
                    <a:pt x="1546686" y="1381929"/>
                  </a:lnTo>
                  <a:lnTo>
                    <a:pt x="1493239" y="1371727"/>
                  </a:lnTo>
                  <a:lnTo>
                    <a:pt x="1440393" y="1360585"/>
                  </a:lnTo>
                  <a:lnTo>
                    <a:pt x="1388166" y="1348518"/>
                  </a:lnTo>
                  <a:lnTo>
                    <a:pt x="1336580" y="1335539"/>
                  </a:lnTo>
                  <a:lnTo>
                    <a:pt x="1285654" y="1321663"/>
                  </a:lnTo>
                  <a:lnTo>
                    <a:pt x="1235407" y="1306904"/>
                  </a:lnTo>
                  <a:lnTo>
                    <a:pt x="1185861" y="1291276"/>
                  </a:lnTo>
                  <a:lnTo>
                    <a:pt x="1137034" y="1274794"/>
                  </a:lnTo>
                  <a:lnTo>
                    <a:pt x="1088947" y="1257471"/>
                  </a:lnTo>
                  <a:lnTo>
                    <a:pt x="1041619" y="1239323"/>
                  </a:lnTo>
                  <a:lnTo>
                    <a:pt x="995071" y="1220363"/>
                  </a:lnTo>
                  <a:lnTo>
                    <a:pt x="949323" y="1200606"/>
                  </a:lnTo>
                  <a:lnTo>
                    <a:pt x="904393" y="1180066"/>
                  </a:lnTo>
                  <a:lnTo>
                    <a:pt x="860303" y="1158757"/>
                  </a:lnTo>
                  <a:lnTo>
                    <a:pt x="817073" y="1136693"/>
                  </a:lnTo>
                  <a:lnTo>
                    <a:pt x="774721" y="1113889"/>
                  </a:lnTo>
                  <a:lnTo>
                    <a:pt x="733268" y="1090360"/>
                  </a:lnTo>
                  <a:lnTo>
                    <a:pt x="692734" y="1066118"/>
                  </a:lnTo>
                  <a:lnTo>
                    <a:pt x="653139" y="1041179"/>
                  </a:lnTo>
                  <a:lnTo>
                    <a:pt x="614502" y="1015557"/>
                  </a:lnTo>
                  <a:lnTo>
                    <a:pt x="576845" y="989266"/>
                  </a:lnTo>
                  <a:lnTo>
                    <a:pt x="540185" y="962320"/>
                  </a:lnTo>
                  <a:lnTo>
                    <a:pt x="504545" y="934734"/>
                  </a:lnTo>
                  <a:lnTo>
                    <a:pt x="469942" y="906522"/>
                  </a:lnTo>
                  <a:lnTo>
                    <a:pt x="436398" y="877698"/>
                  </a:lnTo>
                  <a:lnTo>
                    <a:pt x="403933" y="848277"/>
                  </a:lnTo>
                  <a:lnTo>
                    <a:pt x="372565" y="818272"/>
                  </a:lnTo>
                  <a:lnTo>
                    <a:pt x="342315" y="787698"/>
                  </a:lnTo>
                  <a:lnTo>
                    <a:pt x="313204" y="756570"/>
                  </a:lnTo>
                  <a:lnTo>
                    <a:pt x="285250" y="724901"/>
                  </a:lnTo>
                  <a:lnTo>
                    <a:pt x="258474" y="692706"/>
                  </a:lnTo>
                  <a:lnTo>
                    <a:pt x="232896" y="659998"/>
                  </a:lnTo>
                  <a:lnTo>
                    <a:pt x="208535" y="626794"/>
                  </a:lnTo>
                  <a:lnTo>
                    <a:pt x="185412" y="593106"/>
                  </a:lnTo>
                  <a:lnTo>
                    <a:pt x="163546" y="558948"/>
                  </a:lnTo>
                  <a:lnTo>
                    <a:pt x="142958" y="524336"/>
                  </a:lnTo>
                  <a:lnTo>
                    <a:pt x="123667" y="489283"/>
                  </a:lnTo>
                  <a:lnTo>
                    <a:pt x="105694" y="453804"/>
                  </a:lnTo>
                  <a:lnTo>
                    <a:pt x="89057" y="417913"/>
                  </a:lnTo>
                  <a:lnTo>
                    <a:pt x="73777" y="381625"/>
                  </a:lnTo>
                  <a:lnTo>
                    <a:pt x="59875" y="344952"/>
                  </a:lnTo>
                  <a:lnTo>
                    <a:pt x="47369" y="307911"/>
                  </a:lnTo>
                  <a:lnTo>
                    <a:pt x="36280" y="270514"/>
                  </a:lnTo>
                  <a:lnTo>
                    <a:pt x="26628" y="232777"/>
                  </a:lnTo>
                  <a:lnTo>
                    <a:pt x="18432" y="194714"/>
                  </a:lnTo>
                  <a:lnTo>
                    <a:pt x="11713" y="156338"/>
                  </a:lnTo>
                  <a:lnTo>
                    <a:pt x="6490" y="117665"/>
                  </a:lnTo>
                  <a:lnTo>
                    <a:pt x="2784" y="78707"/>
                  </a:lnTo>
                  <a:lnTo>
                    <a:pt x="613" y="39481"/>
                  </a:lnTo>
                  <a:lnTo>
                    <a:pt x="0" y="0"/>
                  </a:lnTo>
                  <a:lnTo>
                    <a:pt x="35509" y="0"/>
                  </a:lnTo>
                  <a:lnTo>
                    <a:pt x="36124" y="38897"/>
                  </a:lnTo>
                  <a:lnTo>
                    <a:pt x="38297" y="77533"/>
                  </a:lnTo>
                  <a:lnTo>
                    <a:pt x="42007" y="115893"/>
                  </a:lnTo>
                  <a:lnTo>
                    <a:pt x="47234" y="153964"/>
                  </a:lnTo>
                  <a:lnTo>
                    <a:pt x="53958" y="191731"/>
                  </a:lnTo>
                  <a:lnTo>
                    <a:pt x="62158" y="229181"/>
                  </a:lnTo>
                  <a:lnTo>
                    <a:pt x="71813" y="266300"/>
                  </a:lnTo>
                  <a:lnTo>
                    <a:pt x="82904" y="303073"/>
                  </a:lnTo>
                  <a:lnTo>
                    <a:pt x="95409" y="339487"/>
                  </a:lnTo>
                  <a:lnTo>
                    <a:pt x="109309" y="375528"/>
                  </a:lnTo>
                  <a:lnTo>
                    <a:pt x="124582" y="411182"/>
                  </a:lnTo>
                  <a:lnTo>
                    <a:pt x="141209" y="446434"/>
                  </a:lnTo>
                  <a:lnTo>
                    <a:pt x="159169" y="481272"/>
                  </a:lnTo>
                  <a:lnTo>
                    <a:pt x="178442" y="515680"/>
                  </a:lnTo>
                  <a:lnTo>
                    <a:pt x="199007" y="549645"/>
                  </a:lnTo>
                  <a:lnTo>
                    <a:pt x="220844" y="583153"/>
                  </a:lnTo>
                  <a:lnTo>
                    <a:pt x="243932" y="616191"/>
                  </a:lnTo>
                  <a:lnTo>
                    <a:pt x="268251" y="648743"/>
                  </a:lnTo>
                  <a:lnTo>
                    <a:pt x="293781" y="680797"/>
                  </a:lnTo>
                  <a:lnTo>
                    <a:pt x="320501" y="712337"/>
                  </a:lnTo>
                  <a:lnTo>
                    <a:pt x="348390" y="743351"/>
                  </a:lnTo>
                  <a:lnTo>
                    <a:pt x="377429" y="773824"/>
                  </a:lnTo>
                  <a:lnTo>
                    <a:pt x="407596" y="803742"/>
                  </a:lnTo>
                  <a:lnTo>
                    <a:pt x="438872" y="833092"/>
                  </a:lnTo>
                  <a:lnTo>
                    <a:pt x="471236" y="861859"/>
                  </a:lnTo>
                  <a:lnTo>
                    <a:pt x="504667" y="890029"/>
                  </a:lnTo>
                  <a:lnTo>
                    <a:pt x="539146" y="917589"/>
                  </a:lnTo>
                  <a:lnTo>
                    <a:pt x="574651" y="944524"/>
                  </a:lnTo>
                  <a:lnTo>
                    <a:pt x="611163" y="970821"/>
                  </a:lnTo>
                  <a:lnTo>
                    <a:pt x="648660" y="996465"/>
                  </a:lnTo>
                  <a:lnTo>
                    <a:pt x="687123" y="1021443"/>
                  </a:lnTo>
                  <a:lnTo>
                    <a:pt x="726530" y="1045741"/>
                  </a:lnTo>
                  <a:lnTo>
                    <a:pt x="766863" y="1069344"/>
                  </a:lnTo>
                  <a:lnTo>
                    <a:pt x="808099" y="1092239"/>
                  </a:lnTo>
                  <a:lnTo>
                    <a:pt x="850219" y="1114411"/>
                  </a:lnTo>
                  <a:lnTo>
                    <a:pt x="893203" y="1135847"/>
                  </a:lnTo>
                  <a:lnTo>
                    <a:pt x="937029" y="1156533"/>
                  </a:lnTo>
                  <a:lnTo>
                    <a:pt x="981677" y="1176455"/>
                  </a:lnTo>
                  <a:lnTo>
                    <a:pt x="1027128" y="1195599"/>
                  </a:lnTo>
                  <a:lnTo>
                    <a:pt x="1073360" y="1213951"/>
                  </a:lnTo>
                  <a:lnTo>
                    <a:pt x="1120354" y="1231497"/>
                  </a:lnTo>
                  <a:lnTo>
                    <a:pt x="1168088" y="1248222"/>
                  </a:lnTo>
                  <a:lnTo>
                    <a:pt x="1216543" y="1264114"/>
                  </a:lnTo>
                  <a:lnTo>
                    <a:pt x="1265697" y="1279158"/>
                  </a:lnTo>
                  <a:lnTo>
                    <a:pt x="1315531" y="1293340"/>
                  </a:lnTo>
                  <a:lnTo>
                    <a:pt x="1366024" y="1306646"/>
                  </a:lnTo>
                  <a:lnTo>
                    <a:pt x="1417155" y="1319062"/>
                  </a:lnTo>
                  <a:lnTo>
                    <a:pt x="1468905" y="1330575"/>
                  </a:lnTo>
                  <a:lnTo>
                    <a:pt x="1521252" y="1341170"/>
                  </a:lnTo>
                  <a:lnTo>
                    <a:pt x="1574177" y="1350833"/>
                  </a:lnTo>
                  <a:lnTo>
                    <a:pt x="1627659" y="1359550"/>
                  </a:lnTo>
                  <a:lnTo>
                    <a:pt x="1681677" y="1367308"/>
                  </a:lnTo>
                  <a:lnTo>
                    <a:pt x="1736211" y="1374092"/>
                  </a:lnTo>
                  <a:lnTo>
                    <a:pt x="1791241" y="1379889"/>
                  </a:lnTo>
                  <a:lnTo>
                    <a:pt x="1846746" y="1384684"/>
                  </a:lnTo>
                  <a:lnTo>
                    <a:pt x="1902706" y="1388464"/>
                  </a:lnTo>
                  <a:lnTo>
                    <a:pt x="1959100" y="1391214"/>
                  </a:lnTo>
                  <a:lnTo>
                    <a:pt x="2015908" y="1392921"/>
                  </a:lnTo>
                  <a:lnTo>
                    <a:pt x="2073109" y="1393571"/>
                  </a:lnTo>
                  <a:lnTo>
                    <a:pt x="2129729" y="1393165"/>
                  </a:lnTo>
                  <a:lnTo>
                    <a:pt x="2185982" y="1391719"/>
                  </a:lnTo>
                  <a:lnTo>
                    <a:pt x="2241849" y="1389247"/>
                  </a:lnTo>
                  <a:lnTo>
                    <a:pt x="2297309" y="1385763"/>
                  </a:lnTo>
                  <a:lnTo>
                    <a:pt x="2352342" y="1381278"/>
                  </a:lnTo>
                  <a:lnTo>
                    <a:pt x="2406927" y="1375807"/>
                  </a:lnTo>
                  <a:lnTo>
                    <a:pt x="2461044" y="1369364"/>
                  </a:lnTo>
                  <a:lnTo>
                    <a:pt x="2514672" y="1361960"/>
                  </a:lnTo>
                  <a:lnTo>
                    <a:pt x="2567792" y="1353610"/>
                  </a:lnTo>
                  <a:lnTo>
                    <a:pt x="2620382" y="1344327"/>
                  </a:lnTo>
                  <a:lnTo>
                    <a:pt x="2672421" y="1334124"/>
                  </a:lnTo>
                  <a:lnTo>
                    <a:pt x="2723891" y="1323014"/>
                  </a:lnTo>
                  <a:lnTo>
                    <a:pt x="2774769" y="1311011"/>
                  </a:lnTo>
                  <a:lnTo>
                    <a:pt x="2825037" y="1298129"/>
                  </a:lnTo>
                  <a:lnTo>
                    <a:pt x="2874672" y="1284379"/>
                  </a:lnTo>
                  <a:lnTo>
                    <a:pt x="2923655" y="1269776"/>
                  </a:lnTo>
                  <a:lnTo>
                    <a:pt x="2971966" y="1254333"/>
                  </a:lnTo>
                  <a:lnTo>
                    <a:pt x="3019583" y="1238063"/>
                  </a:lnTo>
                  <a:lnTo>
                    <a:pt x="3066487" y="1220980"/>
                  </a:lnTo>
                  <a:lnTo>
                    <a:pt x="3112657" y="1203097"/>
                  </a:lnTo>
                  <a:lnTo>
                    <a:pt x="3158072" y="1184426"/>
                  </a:lnTo>
                  <a:lnTo>
                    <a:pt x="3202713" y="1164983"/>
                  </a:lnTo>
                  <a:lnTo>
                    <a:pt x="3246558" y="1144778"/>
                  </a:lnTo>
                  <a:lnTo>
                    <a:pt x="3289587" y="1123827"/>
                  </a:lnTo>
                  <a:lnTo>
                    <a:pt x="3331780" y="1102142"/>
                  </a:lnTo>
                  <a:lnTo>
                    <a:pt x="3373116" y="1079737"/>
                  </a:lnTo>
                  <a:lnTo>
                    <a:pt x="3413575" y="1056625"/>
                  </a:lnTo>
                  <a:lnTo>
                    <a:pt x="3453136" y="1032819"/>
                  </a:lnTo>
                  <a:lnTo>
                    <a:pt x="3491779" y="1008332"/>
                  </a:lnTo>
                  <a:lnTo>
                    <a:pt x="3529483" y="983178"/>
                  </a:lnTo>
                  <a:lnTo>
                    <a:pt x="3566229" y="957370"/>
                  </a:lnTo>
                  <a:lnTo>
                    <a:pt x="3601995" y="930922"/>
                  </a:lnTo>
                  <a:lnTo>
                    <a:pt x="3636761" y="903846"/>
                  </a:lnTo>
                  <a:lnTo>
                    <a:pt x="3670506" y="876156"/>
                  </a:lnTo>
                  <a:lnTo>
                    <a:pt x="3703211" y="847866"/>
                  </a:lnTo>
                  <a:lnTo>
                    <a:pt x="3734855" y="818988"/>
                  </a:lnTo>
                  <a:lnTo>
                    <a:pt x="3765417" y="789536"/>
                  </a:lnTo>
                  <a:lnTo>
                    <a:pt x="3794876" y="759524"/>
                  </a:lnTo>
                  <a:lnTo>
                    <a:pt x="3823213" y="728963"/>
                  </a:lnTo>
                  <a:lnTo>
                    <a:pt x="3850407" y="697869"/>
                  </a:lnTo>
                  <a:lnTo>
                    <a:pt x="3876438" y="666253"/>
                  </a:lnTo>
                  <a:lnTo>
                    <a:pt x="3901284" y="634130"/>
                  </a:lnTo>
                  <a:lnTo>
                    <a:pt x="3924926" y="601513"/>
                  </a:lnTo>
                  <a:lnTo>
                    <a:pt x="3947343" y="568415"/>
                  </a:lnTo>
                  <a:lnTo>
                    <a:pt x="3968514" y="534848"/>
                  </a:lnTo>
                  <a:lnTo>
                    <a:pt x="3988420" y="500828"/>
                  </a:lnTo>
                  <a:lnTo>
                    <a:pt x="4007040" y="466366"/>
                  </a:lnTo>
                  <a:lnTo>
                    <a:pt x="4024353" y="431477"/>
                  </a:lnTo>
                  <a:lnTo>
                    <a:pt x="4040338" y="396172"/>
                  </a:lnTo>
                  <a:lnTo>
                    <a:pt x="4054976" y="360467"/>
                  </a:lnTo>
                  <a:lnTo>
                    <a:pt x="4068246" y="324374"/>
                  </a:lnTo>
                  <a:lnTo>
                    <a:pt x="4080128" y="287906"/>
                  </a:lnTo>
                  <a:lnTo>
                    <a:pt x="4090600" y="251077"/>
                  </a:lnTo>
                  <a:lnTo>
                    <a:pt x="4099643" y="213899"/>
                  </a:lnTo>
                  <a:lnTo>
                    <a:pt x="4107236" y="176387"/>
                  </a:lnTo>
                  <a:lnTo>
                    <a:pt x="4113359" y="138554"/>
                  </a:lnTo>
                  <a:lnTo>
                    <a:pt x="4117991" y="100412"/>
                  </a:lnTo>
                  <a:lnTo>
                    <a:pt x="4121111" y="61975"/>
                  </a:lnTo>
                  <a:lnTo>
                    <a:pt x="4156671" y="62864"/>
                  </a:lnTo>
                  <a:close/>
                </a:path>
              </a:pathLst>
            </a:custGeom>
            <a:ln w="25399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3024" y="5327421"/>
              <a:ext cx="769721" cy="76972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289810" y="4653152"/>
              <a:ext cx="100330" cy="688975"/>
            </a:xfrm>
            <a:custGeom>
              <a:avLst/>
              <a:gdLst/>
              <a:ahLst/>
              <a:cxnLst/>
              <a:rect l="l" t="t" r="r" b="b"/>
              <a:pathLst>
                <a:path w="100330" h="688975">
                  <a:moveTo>
                    <a:pt x="5333" y="597789"/>
                  </a:moveTo>
                  <a:lnTo>
                    <a:pt x="3047" y="599186"/>
                  </a:lnTo>
                  <a:lnTo>
                    <a:pt x="762" y="600456"/>
                  </a:lnTo>
                  <a:lnTo>
                    <a:pt x="0" y="603377"/>
                  </a:lnTo>
                  <a:lnTo>
                    <a:pt x="1396" y="605663"/>
                  </a:lnTo>
                  <a:lnTo>
                    <a:pt x="49910" y="688975"/>
                  </a:lnTo>
                  <a:lnTo>
                    <a:pt x="55472" y="679450"/>
                  </a:lnTo>
                  <a:lnTo>
                    <a:pt x="45212" y="679450"/>
                  </a:lnTo>
                  <a:lnTo>
                    <a:pt x="45212" y="661797"/>
                  </a:lnTo>
                  <a:lnTo>
                    <a:pt x="9651" y="600837"/>
                  </a:lnTo>
                  <a:lnTo>
                    <a:pt x="8254" y="598551"/>
                  </a:lnTo>
                  <a:lnTo>
                    <a:pt x="5333" y="597789"/>
                  </a:lnTo>
                  <a:close/>
                </a:path>
                <a:path w="100330" h="688975">
                  <a:moveTo>
                    <a:pt x="45212" y="661797"/>
                  </a:moveTo>
                  <a:lnTo>
                    <a:pt x="45212" y="679450"/>
                  </a:lnTo>
                  <a:lnTo>
                    <a:pt x="54737" y="679450"/>
                  </a:lnTo>
                  <a:lnTo>
                    <a:pt x="54737" y="677037"/>
                  </a:lnTo>
                  <a:lnTo>
                    <a:pt x="45846" y="677037"/>
                  </a:lnTo>
                  <a:lnTo>
                    <a:pt x="49974" y="669961"/>
                  </a:lnTo>
                  <a:lnTo>
                    <a:pt x="45212" y="661797"/>
                  </a:lnTo>
                  <a:close/>
                </a:path>
                <a:path w="100330" h="688975">
                  <a:moveTo>
                    <a:pt x="94487" y="597789"/>
                  </a:moveTo>
                  <a:lnTo>
                    <a:pt x="91566" y="598551"/>
                  </a:lnTo>
                  <a:lnTo>
                    <a:pt x="90296" y="600837"/>
                  </a:lnTo>
                  <a:lnTo>
                    <a:pt x="54737" y="661797"/>
                  </a:lnTo>
                  <a:lnTo>
                    <a:pt x="54737" y="679450"/>
                  </a:lnTo>
                  <a:lnTo>
                    <a:pt x="55472" y="679450"/>
                  </a:lnTo>
                  <a:lnTo>
                    <a:pt x="98551" y="605663"/>
                  </a:lnTo>
                  <a:lnTo>
                    <a:pt x="99821" y="603377"/>
                  </a:lnTo>
                  <a:lnTo>
                    <a:pt x="99059" y="600456"/>
                  </a:lnTo>
                  <a:lnTo>
                    <a:pt x="96773" y="599186"/>
                  </a:lnTo>
                  <a:lnTo>
                    <a:pt x="94487" y="597789"/>
                  </a:lnTo>
                  <a:close/>
                </a:path>
                <a:path w="100330" h="688975">
                  <a:moveTo>
                    <a:pt x="49974" y="669961"/>
                  </a:moveTo>
                  <a:lnTo>
                    <a:pt x="45846" y="677037"/>
                  </a:lnTo>
                  <a:lnTo>
                    <a:pt x="54101" y="677037"/>
                  </a:lnTo>
                  <a:lnTo>
                    <a:pt x="49974" y="669961"/>
                  </a:lnTo>
                  <a:close/>
                </a:path>
                <a:path w="100330" h="688975">
                  <a:moveTo>
                    <a:pt x="54737" y="661797"/>
                  </a:moveTo>
                  <a:lnTo>
                    <a:pt x="49974" y="669961"/>
                  </a:lnTo>
                  <a:lnTo>
                    <a:pt x="54101" y="677037"/>
                  </a:lnTo>
                  <a:lnTo>
                    <a:pt x="54737" y="677037"/>
                  </a:lnTo>
                  <a:lnTo>
                    <a:pt x="54737" y="661797"/>
                  </a:lnTo>
                  <a:close/>
                </a:path>
                <a:path w="100330" h="688975">
                  <a:moveTo>
                    <a:pt x="54737" y="0"/>
                  </a:moveTo>
                  <a:lnTo>
                    <a:pt x="45212" y="0"/>
                  </a:lnTo>
                  <a:lnTo>
                    <a:pt x="45212" y="661797"/>
                  </a:lnTo>
                  <a:lnTo>
                    <a:pt x="49974" y="669961"/>
                  </a:lnTo>
                  <a:lnTo>
                    <a:pt x="54736" y="661797"/>
                  </a:lnTo>
                  <a:lnTo>
                    <a:pt x="54737" y="0"/>
                  </a:lnTo>
                  <a:close/>
                </a:path>
              </a:pathLst>
            </a:custGeom>
            <a:solidFill>
              <a:srgbClr val="7C5F9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9080" cy="6858000"/>
            <a:chOff x="0" y="0"/>
            <a:chExt cx="914908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2825495"/>
              <a:ext cx="8349996" cy="14630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781" y="2852927"/>
              <a:ext cx="8302218" cy="13681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41781" y="2852927"/>
              <a:ext cx="8302625" cy="1368425"/>
            </a:xfrm>
            <a:custGeom>
              <a:avLst/>
              <a:gdLst/>
              <a:ahLst/>
              <a:cxnLst/>
              <a:rect l="l" t="t" r="r" b="b"/>
              <a:pathLst>
                <a:path w="8302625" h="1368425">
                  <a:moveTo>
                    <a:pt x="0" y="1368171"/>
                  </a:moveTo>
                  <a:lnTo>
                    <a:pt x="8302218" y="1368171"/>
                  </a:lnTo>
                </a:path>
                <a:path w="8302625" h="1368425">
                  <a:moveTo>
                    <a:pt x="8302218" y="0"/>
                  </a:moveTo>
                  <a:lnTo>
                    <a:pt x="0" y="0"/>
                  </a:lnTo>
                  <a:lnTo>
                    <a:pt x="0" y="1368171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3772" y="3153155"/>
              <a:ext cx="7918704" cy="9433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4323" y="1778"/>
              <a:ext cx="1979675" cy="20261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7582" y="4878429"/>
              <a:ext cx="1872234" cy="18912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3148" y="1194816"/>
              <a:ext cx="1405127" cy="13395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662" y="737234"/>
              <a:ext cx="4225518" cy="63093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25445" y="931545"/>
            <a:ext cx="2504440" cy="6356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solidFill>
                  <a:srgbClr val="001F5F"/>
                </a:solidFill>
                <a:latin typeface="Times New Roman"/>
                <a:cs typeface="Times New Roman"/>
              </a:rPr>
              <a:t>Республика </a:t>
            </a:r>
            <a:r>
              <a:rPr dirty="0" sz="2000" spc="-10">
                <a:solidFill>
                  <a:srgbClr val="001F5F"/>
                </a:solidFill>
                <a:latin typeface="Times New Roman"/>
                <a:cs typeface="Times New Roman"/>
              </a:rPr>
              <a:t>Мордовия, </a:t>
            </a:r>
            <a:r>
              <a:rPr dirty="0" sz="2000" spc="-48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001F5F"/>
                </a:solidFill>
                <a:latin typeface="Times New Roman"/>
                <a:cs typeface="Times New Roman"/>
              </a:rPr>
              <a:t>город</a:t>
            </a:r>
            <a:r>
              <a:rPr dirty="0" sz="20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1F5F"/>
                </a:solidFill>
                <a:latin typeface="Times New Roman"/>
                <a:cs typeface="Times New Roman"/>
              </a:rPr>
              <a:t>Саранск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885819" y="4529658"/>
            <a:ext cx="4934585" cy="1757680"/>
            <a:chOff x="3885819" y="4529658"/>
            <a:chExt cx="4934585" cy="175768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14057" y="4529658"/>
              <a:ext cx="1505966" cy="13709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5819" y="5657494"/>
              <a:ext cx="4743450" cy="62971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147565" y="5117719"/>
            <a:ext cx="324231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5">
                <a:solidFill>
                  <a:srgbClr val="403052"/>
                </a:solidFill>
                <a:latin typeface="Times New Roman"/>
                <a:cs typeface="Times New Roman"/>
              </a:rPr>
              <a:t>Дети </a:t>
            </a:r>
            <a:r>
              <a:rPr dirty="0" sz="2000" spc="-10">
                <a:solidFill>
                  <a:srgbClr val="403052"/>
                </a:solidFill>
                <a:latin typeface="Times New Roman"/>
                <a:cs typeface="Times New Roman"/>
              </a:rPr>
              <a:t>младшего </a:t>
            </a:r>
            <a:r>
              <a:rPr dirty="0" sz="2000" spc="-20">
                <a:solidFill>
                  <a:srgbClr val="403052"/>
                </a:solidFill>
                <a:latin typeface="Times New Roman"/>
                <a:cs typeface="Times New Roman"/>
              </a:rPr>
              <a:t>школьного </a:t>
            </a:r>
            <a:r>
              <a:rPr dirty="0" sz="2000" spc="-1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3052"/>
                </a:solidFill>
                <a:latin typeface="Times New Roman"/>
                <a:cs typeface="Times New Roman"/>
              </a:rPr>
              <a:t>возраста</a:t>
            </a:r>
            <a:r>
              <a:rPr dirty="0" sz="2000" spc="-30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3052"/>
                </a:solidFill>
                <a:latin typeface="Times New Roman"/>
                <a:cs typeface="Times New Roman"/>
              </a:rPr>
              <a:t>(7-10</a:t>
            </a:r>
            <a:r>
              <a:rPr dirty="0" sz="2000" spc="-40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403052"/>
                </a:solidFill>
                <a:latin typeface="Times New Roman"/>
                <a:cs typeface="Times New Roman"/>
              </a:rPr>
              <a:t>лет)</a:t>
            </a:r>
            <a:r>
              <a:rPr dirty="0" sz="2000" spc="-1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403052"/>
                </a:solidFill>
                <a:latin typeface="Times New Roman"/>
                <a:cs typeface="Times New Roman"/>
              </a:rPr>
              <a:t>со</a:t>
            </a:r>
            <a:r>
              <a:rPr dirty="0" sz="2000" spc="-5">
                <a:solidFill>
                  <a:srgbClr val="403052"/>
                </a:solidFill>
                <a:latin typeface="Times New Roman"/>
                <a:cs typeface="Times New Roman"/>
              </a:rPr>
              <a:t> слабым </a:t>
            </a:r>
            <a:r>
              <a:rPr dirty="0" sz="2000" spc="-484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403052"/>
                </a:solidFill>
                <a:latin typeface="Times New Roman"/>
                <a:cs typeface="Times New Roman"/>
              </a:rPr>
              <a:t>выражением эмоций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65835" y="409575"/>
            <a:ext cx="8278495" cy="6393815"/>
            <a:chOff x="865835" y="409575"/>
            <a:chExt cx="8278495" cy="6393815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55648" y="589787"/>
              <a:ext cx="2828544" cy="2240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03602" y="414147"/>
              <a:ext cx="2526030" cy="1901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8383" y="409575"/>
              <a:ext cx="1115822" cy="1992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99030" y="409575"/>
              <a:ext cx="1317498" cy="19926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97095" y="6390130"/>
              <a:ext cx="4186428" cy="4130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4948" y="1437386"/>
              <a:ext cx="802767" cy="80276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81975" y="4830064"/>
              <a:ext cx="770191" cy="7701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2604" y="2970276"/>
              <a:ext cx="356616" cy="3413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0762" y="2996945"/>
              <a:ext cx="260832" cy="2476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70762" y="2996945"/>
              <a:ext cx="260985" cy="247650"/>
            </a:xfrm>
            <a:custGeom>
              <a:avLst/>
              <a:gdLst/>
              <a:ahLst/>
              <a:cxnLst/>
              <a:rect l="l" t="t" r="r" b="b"/>
              <a:pathLst>
                <a:path w="260984" h="247650">
                  <a:moveTo>
                    <a:pt x="0" y="123825"/>
                  </a:moveTo>
                  <a:lnTo>
                    <a:pt x="10249" y="75652"/>
                  </a:lnTo>
                  <a:lnTo>
                    <a:pt x="38203" y="36290"/>
                  </a:lnTo>
                  <a:lnTo>
                    <a:pt x="79665" y="9739"/>
                  </a:lnTo>
                  <a:lnTo>
                    <a:pt x="130441" y="0"/>
                  </a:lnTo>
                  <a:lnTo>
                    <a:pt x="181231" y="9739"/>
                  </a:lnTo>
                  <a:lnTo>
                    <a:pt x="222673" y="36290"/>
                  </a:lnTo>
                  <a:lnTo>
                    <a:pt x="250597" y="75652"/>
                  </a:lnTo>
                  <a:lnTo>
                    <a:pt x="260832" y="123825"/>
                  </a:lnTo>
                  <a:lnTo>
                    <a:pt x="250597" y="172051"/>
                  </a:lnTo>
                  <a:lnTo>
                    <a:pt x="222673" y="211407"/>
                  </a:lnTo>
                  <a:lnTo>
                    <a:pt x="181231" y="237928"/>
                  </a:lnTo>
                  <a:lnTo>
                    <a:pt x="130441" y="247650"/>
                  </a:lnTo>
                  <a:lnTo>
                    <a:pt x="79665" y="237928"/>
                  </a:lnTo>
                  <a:lnTo>
                    <a:pt x="38203" y="211407"/>
                  </a:lnTo>
                  <a:lnTo>
                    <a:pt x="10249" y="172051"/>
                  </a:lnTo>
                  <a:lnTo>
                    <a:pt x="0" y="123825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5835" y="3794950"/>
              <a:ext cx="354012" cy="3413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14945" y="3736314"/>
              <a:ext cx="284416" cy="2742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17320" y="3539934"/>
              <a:ext cx="260883" cy="25152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7140" y="3342233"/>
              <a:ext cx="304050" cy="29314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05052" y="3278720"/>
              <a:ext cx="223570" cy="21555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19847" y="4004513"/>
              <a:ext cx="202514" cy="19524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85519" y="3807142"/>
              <a:ext cx="354012" cy="34131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04148" y="2937446"/>
              <a:ext cx="339851" cy="34131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746109" y="3506863"/>
              <a:ext cx="190855" cy="18401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911209" y="3374301"/>
              <a:ext cx="232791" cy="22449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10040" y="3244291"/>
              <a:ext cx="253631" cy="24452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850502" y="3653472"/>
              <a:ext cx="293496" cy="3413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566149" y="3737419"/>
              <a:ext cx="354012" cy="34131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50502" y="3993476"/>
              <a:ext cx="225285" cy="2172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32503" y="2116327"/>
            <a:ext cx="431165" cy="2131060"/>
          </a:xfrm>
          <a:prstGeom prst="rect">
            <a:avLst/>
          </a:prstGeom>
          <a:ln w="9525">
            <a:solidFill>
              <a:srgbClr val="BD4A47"/>
            </a:solidFill>
          </a:ln>
        </p:spPr>
        <p:txBody>
          <a:bodyPr wrap="square" lIns="0" tIns="31750" rIns="0" bIns="0" rtlCol="0" vert="vert270">
            <a:spAutoFit/>
          </a:bodyPr>
          <a:lstStyle/>
          <a:p>
            <a:pPr marL="90170">
              <a:lnSpc>
                <a:spcPct val="100000"/>
              </a:lnSpc>
              <a:spcBef>
                <a:spcPts val="250"/>
              </a:spcBef>
            </a:pPr>
            <a:r>
              <a:rPr dirty="0" sz="2200" spc="-10">
                <a:solidFill>
                  <a:srgbClr val="403052"/>
                </a:solidFill>
                <a:latin typeface="Comic Sans MS"/>
                <a:cs typeface="Comic Sans MS"/>
              </a:rPr>
              <a:t>РЕЗУЛЬТАТЫ</a:t>
            </a:r>
            <a:endParaRPr sz="22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911" y="0"/>
            <a:ext cx="3440429" cy="5955665"/>
            <a:chOff x="57911" y="0"/>
            <a:chExt cx="3440429" cy="59556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1" y="0"/>
              <a:ext cx="3340608" cy="28346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564" y="188595"/>
              <a:ext cx="2448255" cy="20193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3532" y="2488438"/>
              <a:ext cx="3168650" cy="3461385"/>
            </a:xfrm>
            <a:custGeom>
              <a:avLst/>
              <a:gdLst/>
              <a:ahLst/>
              <a:cxnLst/>
              <a:rect l="l" t="t" r="r" b="b"/>
              <a:pathLst>
                <a:path w="3168650" h="3461385">
                  <a:moveTo>
                    <a:pt x="0" y="528065"/>
                  </a:moveTo>
                  <a:lnTo>
                    <a:pt x="2158" y="480008"/>
                  </a:lnTo>
                  <a:lnTo>
                    <a:pt x="8507" y="433158"/>
                  </a:lnTo>
                  <a:lnTo>
                    <a:pt x="18863" y="387702"/>
                  </a:lnTo>
                  <a:lnTo>
                    <a:pt x="33037" y="343827"/>
                  </a:lnTo>
                  <a:lnTo>
                    <a:pt x="50843" y="301718"/>
                  </a:lnTo>
                  <a:lnTo>
                    <a:pt x="72096" y="261563"/>
                  </a:lnTo>
                  <a:lnTo>
                    <a:pt x="96608" y="223548"/>
                  </a:lnTo>
                  <a:lnTo>
                    <a:pt x="124194" y="187860"/>
                  </a:lnTo>
                  <a:lnTo>
                    <a:pt x="154666" y="154686"/>
                  </a:lnTo>
                  <a:lnTo>
                    <a:pt x="187839" y="124211"/>
                  </a:lnTo>
                  <a:lnTo>
                    <a:pt x="223526" y="96622"/>
                  </a:lnTo>
                  <a:lnTo>
                    <a:pt x="261540" y="72107"/>
                  </a:lnTo>
                  <a:lnTo>
                    <a:pt x="301696" y="50852"/>
                  </a:lnTo>
                  <a:lnTo>
                    <a:pt x="343806" y="33042"/>
                  </a:lnTo>
                  <a:lnTo>
                    <a:pt x="387685" y="18866"/>
                  </a:lnTo>
                  <a:lnTo>
                    <a:pt x="433145" y="8509"/>
                  </a:lnTo>
                  <a:lnTo>
                    <a:pt x="480001" y="2158"/>
                  </a:lnTo>
                  <a:lnTo>
                    <a:pt x="528066" y="0"/>
                  </a:lnTo>
                  <a:lnTo>
                    <a:pt x="2640266" y="0"/>
                  </a:lnTo>
                  <a:lnTo>
                    <a:pt x="2688342" y="2158"/>
                  </a:lnTo>
                  <a:lnTo>
                    <a:pt x="2735207" y="8509"/>
                  </a:lnTo>
                  <a:lnTo>
                    <a:pt x="2780673" y="18866"/>
                  </a:lnTo>
                  <a:lnTo>
                    <a:pt x="2824556" y="33042"/>
                  </a:lnTo>
                  <a:lnTo>
                    <a:pt x="2866669" y="50852"/>
                  </a:lnTo>
                  <a:lnTo>
                    <a:pt x="2906825" y="72107"/>
                  </a:lnTo>
                  <a:lnTo>
                    <a:pt x="2944839" y="96622"/>
                  </a:lnTo>
                  <a:lnTo>
                    <a:pt x="2980524" y="124211"/>
                  </a:lnTo>
                  <a:lnTo>
                    <a:pt x="3013694" y="154686"/>
                  </a:lnTo>
                  <a:lnTo>
                    <a:pt x="3044163" y="187860"/>
                  </a:lnTo>
                  <a:lnTo>
                    <a:pt x="3071744" y="223548"/>
                  </a:lnTo>
                  <a:lnTo>
                    <a:pt x="3096252" y="261563"/>
                  </a:lnTo>
                  <a:lnTo>
                    <a:pt x="3117501" y="301718"/>
                  </a:lnTo>
                  <a:lnTo>
                    <a:pt x="3135304" y="343827"/>
                  </a:lnTo>
                  <a:lnTo>
                    <a:pt x="3149474" y="387702"/>
                  </a:lnTo>
                  <a:lnTo>
                    <a:pt x="3159827" y="433158"/>
                  </a:lnTo>
                  <a:lnTo>
                    <a:pt x="3166175" y="480008"/>
                  </a:lnTo>
                  <a:lnTo>
                    <a:pt x="3168332" y="528065"/>
                  </a:lnTo>
                  <a:lnTo>
                    <a:pt x="3168332" y="2932811"/>
                  </a:lnTo>
                  <a:lnTo>
                    <a:pt x="3166175" y="2980869"/>
                  </a:lnTo>
                  <a:lnTo>
                    <a:pt x="3159827" y="3027720"/>
                  </a:lnTo>
                  <a:lnTo>
                    <a:pt x="3149474" y="3073175"/>
                  </a:lnTo>
                  <a:lnTo>
                    <a:pt x="3135304" y="3117050"/>
                  </a:lnTo>
                  <a:lnTo>
                    <a:pt x="3117501" y="3159156"/>
                  </a:lnTo>
                  <a:lnTo>
                    <a:pt x="3096252" y="3199309"/>
                  </a:lnTo>
                  <a:lnTo>
                    <a:pt x="3071744" y="3237320"/>
                  </a:lnTo>
                  <a:lnTo>
                    <a:pt x="3044163" y="3273005"/>
                  </a:lnTo>
                  <a:lnTo>
                    <a:pt x="3013694" y="3306176"/>
                  </a:lnTo>
                  <a:lnTo>
                    <a:pt x="2980524" y="3336647"/>
                  </a:lnTo>
                  <a:lnTo>
                    <a:pt x="2944839" y="3364232"/>
                  </a:lnTo>
                  <a:lnTo>
                    <a:pt x="2906825" y="3388743"/>
                  </a:lnTo>
                  <a:lnTo>
                    <a:pt x="2866669" y="3409995"/>
                  </a:lnTo>
                  <a:lnTo>
                    <a:pt x="2824556" y="3427802"/>
                  </a:lnTo>
                  <a:lnTo>
                    <a:pt x="2780673" y="3441976"/>
                  </a:lnTo>
                  <a:lnTo>
                    <a:pt x="2735207" y="3452331"/>
                  </a:lnTo>
                  <a:lnTo>
                    <a:pt x="2688342" y="3458680"/>
                  </a:lnTo>
                  <a:lnTo>
                    <a:pt x="2640266" y="3460838"/>
                  </a:lnTo>
                  <a:lnTo>
                    <a:pt x="528066" y="3460838"/>
                  </a:lnTo>
                  <a:lnTo>
                    <a:pt x="480001" y="3458680"/>
                  </a:lnTo>
                  <a:lnTo>
                    <a:pt x="433145" y="3452331"/>
                  </a:lnTo>
                  <a:lnTo>
                    <a:pt x="387685" y="3441976"/>
                  </a:lnTo>
                  <a:lnTo>
                    <a:pt x="343806" y="3427802"/>
                  </a:lnTo>
                  <a:lnTo>
                    <a:pt x="301696" y="3409995"/>
                  </a:lnTo>
                  <a:lnTo>
                    <a:pt x="261540" y="3388743"/>
                  </a:lnTo>
                  <a:lnTo>
                    <a:pt x="223526" y="3364232"/>
                  </a:lnTo>
                  <a:lnTo>
                    <a:pt x="187839" y="3336647"/>
                  </a:lnTo>
                  <a:lnTo>
                    <a:pt x="154666" y="3306176"/>
                  </a:lnTo>
                  <a:lnTo>
                    <a:pt x="124194" y="3273005"/>
                  </a:lnTo>
                  <a:lnTo>
                    <a:pt x="96608" y="3237320"/>
                  </a:lnTo>
                  <a:lnTo>
                    <a:pt x="72096" y="3199309"/>
                  </a:lnTo>
                  <a:lnTo>
                    <a:pt x="50843" y="3159156"/>
                  </a:lnTo>
                  <a:lnTo>
                    <a:pt x="33037" y="3117050"/>
                  </a:lnTo>
                  <a:lnTo>
                    <a:pt x="18863" y="3073175"/>
                  </a:lnTo>
                  <a:lnTo>
                    <a:pt x="8507" y="3027720"/>
                  </a:lnTo>
                  <a:lnTo>
                    <a:pt x="2158" y="2980869"/>
                  </a:lnTo>
                  <a:lnTo>
                    <a:pt x="0" y="2932811"/>
                  </a:lnTo>
                  <a:lnTo>
                    <a:pt x="0" y="528065"/>
                  </a:lnTo>
                  <a:close/>
                </a:path>
              </a:pathLst>
            </a:custGeom>
            <a:ln w="12700">
              <a:solidFill>
                <a:srgbClr val="5F497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61110" y="410083"/>
            <a:ext cx="177546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Занимаясь </a:t>
            </a:r>
            <a:r>
              <a:rPr dirty="0" sz="1800">
                <a:latin typeface="Times New Roman"/>
                <a:cs typeface="Times New Roman"/>
              </a:rPr>
              <a:t> т</a:t>
            </a:r>
            <a:r>
              <a:rPr dirty="0" sz="1800" spc="30">
                <a:latin typeface="Times New Roman"/>
                <a:cs typeface="Times New Roman"/>
              </a:rPr>
              <a:t>е</a:t>
            </a:r>
            <a:r>
              <a:rPr dirty="0" sz="1800" spc="-45">
                <a:latin typeface="Times New Roman"/>
                <a:cs typeface="Times New Roman"/>
              </a:rPr>
              <a:t>а</a:t>
            </a:r>
            <a:r>
              <a:rPr dirty="0" sz="1800" spc="25">
                <a:latin typeface="Times New Roman"/>
                <a:cs typeface="Times New Roman"/>
              </a:rPr>
              <a:t>т</a:t>
            </a:r>
            <a:r>
              <a:rPr dirty="0" sz="1800">
                <a:latin typeface="Times New Roman"/>
                <a:cs typeface="Times New Roman"/>
              </a:rPr>
              <a:t>р</a:t>
            </a:r>
            <a:r>
              <a:rPr dirty="0" sz="1800" spc="10">
                <a:latin typeface="Times New Roman"/>
                <a:cs typeface="Times New Roman"/>
              </a:rPr>
              <a:t>а</a:t>
            </a:r>
            <a:r>
              <a:rPr dirty="0" sz="1800">
                <a:latin typeface="Times New Roman"/>
                <a:cs typeface="Times New Roman"/>
              </a:rPr>
              <a:t>ли</a:t>
            </a:r>
            <a:r>
              <a:rPr dirty="0" sz="1800" spc="-20">
                <a:latin typeface="Times New Roman"/>
                <a:cs typeface="Times New Roman"/>
              </a:rPr>
              <a:t>з</a:t>
            </a:r>
            <a:r>
              <a:rPr dirty="0" sz="1800">
                <a:latin typeface="Times New Roman"/>
                <a:cs typeface="Times New Roman"/>
              </a:rPr>
              <a:t>о</a:t>
            </a:r>
            <a:r>
              <a:rPr dirty="0" sz="1800" spc="-25">
                <a:latin typeface="Times New Roman"/>
                <a:cs typeface="Times New Roman"/>
              </a:rPr>
              <a:t>в</a:t>
            </a:r>
            <a:r>
              <a:rPr dirty="0" sz="1800">
                <a:latin typeface="Times New Roman"/>
                <a:cs typeface="Times New Roman"/>
              </a:rPr>
              <a:t>анной  деятельностью,</a:t>
            </a:r>
            <a:endParaRPr sz="18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дети: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21708" y="0"/>
            <a:ext cx="3429000" cy="2834640"/>
            <a:chOff x="4521708" y="0"/>
            <a:chExt cx="3429000" cy="28346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1708" y="0"/>
              <a:ext cx="3428999" cy="28346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072" y="188595"/>
              <a:ext cx="2535681" cy="20193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662676" y="718184"/>
            <a:ext cx="150622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001F5F"/>
                </a:solidFill>
                <a:latin typeface="Times New Roman"/>
                <a:cs typeface="Times New Roman"/>
              </a:rPr>
              <a:t>Технологии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001F5F"/>
                </a:solidFill>
                <a:latin typeface="Times New Roman"/>
                <a:cs typeface="Times New Roman"/>
              </a:rPr>
              <a:t>театрализации: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04053" y="2488438"/>
            <a:ext cx="3168650" cy="3749040"/>
          </a:xfrm>
          <a:custGeom>
            <a:avLst/>
            <a:gdLst/>
            <a:ahLst/>
            <a:cxnLst/>
            <a:rect l="l" t="t" r="r" b="b"/>
            <a:pathLst>
              <a:path w="3168650" h="3749040">
                <a:moveTo>
                  <a:pt x="0" y="528065"/>
                </a:moveTo>
                <a:lnTo>
                  <a:pt x="2158" y="480008"/>
                </a:lnTo>
                <a:lnTo>
                  <a:pt x="8509" y="433158"/>
                </a:lnTo>
                <a:lnTo>
                  <a:pt x="18866" y="387702"/>
                </a:lnTo>
                <a:lnTo>
                  <a:pt x="33042" y="343827"/>
                </a:lnTo>
                <a:lnTo>
                  <a:pt x="50852" y="301718"/>
                </a:lnTo>
                <a:lnTo>
                  <a:pt x="72107" y="261563"/>
                </a:lnTo>
                <a:lnTo>
                  <a:pt x="96622" y="223548"/>
                </a:lnTo>
                <a:lnTo>
                  <a:pt x="124211" y="187860"/>
                </a:lnTo>
                <a:lnTo>
                  <a:pt x="154686" y="154686"/>
                </a:lnTo>
                <a:lnTo>
                  <a:pt x="187860" y="124211"/>
                </a:lnTo>
                <a:lnTo>
                  <a:pt x="223548" y="96622"/>
                </a:lnTo>
                <a:lnTo>
                  <a:pt x="261563" y="72107"/>
                </a:lnTo>
                <a:lnTo>
                  <a:pt x="301718" y="50852"/>
                </a:lnTo>
                <a:lnTo>
                  <a:pt x="343827" y="33042"/>
                </a:lnTo>
                <a:lnTo>
                  <a:pt x="387702" y="18866"/>
                </a:lnTo>
                <a:lnTo>
                  <a:pt x="433158" y="8509"/>
                </a:lnTo>
                <a:lnTo>
                  <a:pt x="480008" y="2158"/>
                </a:lnTo>
                <a:lnTo>
                  <a:pt x="528066" y="0"/>
                </a:lnTo>
                <a:lnTo>
                  <a:pt x="2640329" y="0"/>
                </a:lnTo>
                <a:lnTo>
                  <a:pt x="2688387" y="2158"/>
                </a:lnTo>
                <a:lnTo>
                  <a:pt x="2735237" y="8509"/>
                </a:lnTo>
                <a:lnTo>
                  <a:pt x="2780693" y="18866"/>
                </a:lnTo>
                <a:lnTo>
                  <a:pt x="2824568" y="33042"/>
                </a:lnTo>
                <a:lnTo>
                  <a:pt x="2866677" y="50852"/>
                </a:lnTo>
                <a:lnTo>
                  <a:pt x="2906832" y="72107"/>
                </a:lnTo>
                <a:lnTo>
                  <a:pt x="2944847" y="96622"/>
                </a:lnTo>
                <a:lnTo>
                  <a:pt x="2980535" y="124211"/>
                </a:lnTo>
                <a:lnTo>
                  <a:pt x="3013710" y="154686"/>
                </a:lnTo>
                <a:lnTo>
                  <a:pt x="3044184" y="187860"/>
                </a:lnTo>
                <a:lnTo>
                  <a:pt x="3071773" y="223548"/>
                </a:lnTo>
                <a:lnTo>
                  <a:pt x="3096288" y="261563"/>
                </a:lnTo>
                <a:lnTo>
                  <a:pt x="3117543" y="301718"/>
                </a:lnTo>
                <a:lnTo>
                  <a:pt x="3135353" y="343827"/>
                </a:lnTo>
                <a:lnTo>
                  <a:pt x="3149529" y="387702"/>
                </a:lnTo>
                <a:lnTo>
                  <a:pt x="3159886" y="433158"/>
                </a:lnTo>
                <a:lnTo>
                  <a:pt x="3166237" y="480008"/>
                </a:lnTo>
                <a:lnTo>
                  <a:pt x="3168396" y="528065"/>
                </a:lnTo>
                <a:lnTo>
                  <a:pt x="3168396" y="3220808"/>
                </a:lnTo>
                <a:lnTo>
                  <a:pt x="3166237" y="3268873"/>
                </a:lnTo>
                <a:lnTo>
                  <a:pt x="3159886" y="3315729"/>
                </a:lnTo>
                <a:lnTo>
                  <a:pt x="3149529" y="3361189"/>
                </a:lnTo>
                <a:lnTo>
                  <a:pt x="3135353" y="3405068"/>
                </a:lnTo>
                <a:lnTo>
                  <a:pt x="3117543" y="3447178"/>
                </a:lnTo>
                <a:lnTo>
                  <a:pt x="3096288" y="3487333"/>
                </a:lnTo>
                <a:lnTo>
                  <a:pt x="3071773" y="3525348"/>
                </a:lnTo>
                <a:lnTo>
                  <a:pt x="3044184" y="3561035"/>
                </a:lnTo>
                <a:lnTo>
                  <a:pt x="3013710" y="3594207"/>
                </a:lnTo>
                <a:lnTo>
                  <a:pt x="2980535" y="3624680"/>
                </a:lnTo>
                <a:lnTo>
                  <a:pt x="2944847" y="3652266"/>
                </a:lnTo>
                <a:lnTo>
                  <a:pt x="2906832" y="3676778"/>
                </a:lnTo>
                <a:lnTo>
                  <a:pt x="2866677" y="3698031"/>
                </a:lnTo>
                <a:lnTo>
                  <a:pt x="2824568" y="3715837"/>
                </a:lnTo>
                <a:lnTo>
                  <a:pt x="2780693" y="3730011"/>
                </a:lnTo>
                <a:lnTo>
                  <a:pt x="2735237" y="3740367"/>
                </a:lnTo>
                <a:lnTo>
                  <a:pt x="2688387" y="3746716"/>
                </a:lnTo>
                <a:lnTo>
                  <a:pt x="2640329" y="3748874"/>
                </a:lnTo>
                <a:lnTo>
                  <a:pt x="528066" y="3748874"/>
                </a:lnTo>
                <a:lnTo>
                  <a:pt x="480008" y="3746716"/>
                </a:lnTo>
                <a:lnTo>
                  <a:pt x="433158" y="3740367"/>
                </a:lnTo>
                <a:lnTo>
                  <a:pt x="387702" y="3730011"/>
                </a:lnTo>
                <a:lnTo>
                  <a:pt x="343827" y="3715837"/>
                </a:lnTo>
                <a:lnTo>
                  <a:pt x="301718" y="3698031"/>
                </a:lnTo>
                <a:lnTo>
                  <a:pt x="261563" y="3676778"/>
                </a:lnTo>
                <a:lnTo>
                  <a:pt x="223548" y="3652266"/>
                </a:lnTo>
                <a:lnTo>
                  <a:pt x="187860" y="3624680"/>
                </a:lnTo>
                <a:lnTo>
                  <a:pt x="154686" y="3594207"/>
                </a:lnTo>
                <a:lnTo>
                  <a:pt x="124211" y="3561035"/>
                </a:lnTo>
                <a:lnTo>
                  <a:pt x="96622" y="3525348"/>
                </a:lnTo>
                <a:lnTo>
                  <a:pt x="72107" y="3487333"/>
                </a:lnTo>
                <a:lnTo>
                  <a:pt x="50852" y="3447178"/>
                </a:lnTo>
                <a:lnTo>
                  <a:pt x="33042" y="3405068"/>
                </a:lnTo>
                <a:lnTo>
                  <a:pt x="18866" y="3361189"/>
                </a:lnTo>
                <a:lnTo>
                  <a:pt x="8509" y="3315729"/>
                </a:lnTo>
                <a:lnTo>
                  <a:pt x="2158" y="3268873"/>
                </a:lnTo>
                <a:lnTo>
                  <a:pt x="0" y="3220808"/>
                </a:lnTo>
                <a:lnTo>
                  <a:pt x="0" y="528065"/>
                </a:lnTo>
                <a:close/>
              </a:path>
            </a:pathLst>
          </a:custGeom>
          <a:ln w="12700">
            <a:solidFill>
              <a:srgbClr val="5F497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6303" y="2859786"/>
            <a:ext cx="2749550" cy="2951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15">
                <a:solidFill>
                  <a:srgbClr val="001F5F"/>
                </a:solidFill>
                <a:latin typeface="Times New Roman"/>
                <a:cs typeface="Times New Roman"/>
              </a:rPr>
              <a:t>получат</a:t>
            </a:r>
            <a:r>
              <a:rPr dirty="0" sz="16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возможность 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правильно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воспринимать, 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Times New Roman"/>
                <a:cs typeface="Times New Roman"/>
              </a:rPr>
              <a:t>понимать</a:t>
            </a:r>
            <a:r>
              <a:rPr dirty="0" sz="16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и 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идентифицировать</a:t>
            </a:r>
            <a:r>
              <a:rPr dirty="0" sz="16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эмоции;</a:t>
            </a:r>
            <a:endParaRPr sz="1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научатся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успешно</a:t>
            </a:r>
            <a:endParaRPr sz="1600">
              <a:latin typeface="Times New Roman"/>
              <a:cs typeface="Times New Roman"/>
            </a:endParaRPr>
          </a:p>
          <a:p>
            <a:pPr marL="355600" marR="84455">
              <a:lnSpc>
                <a:spcPct val="100000"/>
              </a:lnSpc>
            </a:pP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справляться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dirty="0" sz="1600" spc="-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различными </a:t>
            </a:r>
            <a:r>
              <a:rPr dirty="0" sz="1600" spc="-38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жизненными</a:t>
            </a:r>
            <a:r>
              <a:rPr dirty="0" sz="1600" spc="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ситуациями;</a:t>
            </a:r>
            <a:endParaRPr sz="1600">
              <a:latin typeface="Times New Roman"/>
              <a:cs typeface="Times New Roman"/>
            </a:endParaRPr>
          </a:p>
          <a:p>
            <a:pPr marL="355600" marR="704215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приобретут навыки </a:t>
            </a:r>
            <a:r>
              <a:rPr dirty="0" sz="1600" spc="-38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управления</a:t>
            </a:r>
            <a:r>
              <a:rPr dirty="0" sz="1600" spc="2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своим</a:t>
            </a:r>
            <a:endParaRPr sz="1600">
              <a:latin typeface="Times New Roman"/>
              <a:cs typeface="Times New Roman"/>
            </a:endParaRPr>
          </a:p>
          <a:p>
            <a:pPr marL="355600" marR="1651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поведением</a:t>
            </a:r>
            <a:r>
              <a:rPr dirty="0" sz="1600" spc="1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в</a:t>
            </a:r>
            <a:r>
              <a:rPr dirty="0" sz="1600" spc="-2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соответствии </a:t>
            </a:r>
            <a:r>
              <a:rPr dirty="0" sz="1600" spc="-385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с</a:t>
            </a:r>
            <a:r>
              <a:rPr dirty="0" sz="160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E36C09"/>
                </a:solidFill>
                <a:latin typeface="Times New Roman"/>
                <a:cs typeface="Times New Roman"/>
              </a:rPr>
              <a:t>переживаемыми</a:t>
            </a:r>
            <a:endParaRPr sz="16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1600" spc="-5">
                <a:solidFill>
                  <a:srgbClr val="E36C09"/>
                </a:solidFill>
                <a:latin typeface="Times New Roman"/>
                <a:cs typeface="Times New Roman"/>
              </a:rPr>
              <a:t>эмоциями.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0320" y="2859786"/>
            <a:ext cx="3013075" cy="3195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послужат</a:t>
            </a:r>
            <a:r>
              <a:rPr dirty="0" sz="16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инструментом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преодоления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психологических </a:t>
            </a:r>
            <a:r>
              <a:rPr dirty="0" sz="1600" spc="-3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барьеров;</a:t>
            </a:r>
            <a:endParaRPr sz="1600">
              <a:latin typeface="Times New Roman"/>
              <a:cs typeface="Times New Roman"/>
            </a:endParaRPr>
          </a:p>
          <a:p>
            <a:pPr marL="355600" marR="1261110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помогут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снять 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Times New Roman"/>
                <a:cs typeface="Times New Roman"/>
              </a:rPr>
              <a:t>э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моци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о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н</a:t>
            </a:r>
            <a:r>
              <a:rPr dirty="0" sz="1600">
                <a:solidFill>
                  <a:srgbClr val="001F5F"/>
                </a:solidFill>
                <a:latin typeface="Times New Roman"/>
                <a:cs typeface="Times New Roman"/>
              </a:rPr>
              <a:t>а</a:t>
            </a:r>
            <a:r>
              <a:rPr dirty="0" sz="1600" spc="-10">
                <a:solidFill>
                  <a:srgbClr val="001F5F"/>
                </a:solidFill>
                <a:latin typeface="Times New Roman"/>
                <a:cs typeface="Times New Roman"/>
              </a:rPr>
              <a:t>льную</a:t>
            </a:r>
            <a:endParaRPr sz="16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напряженность,</a:t>
            </a:r>
            <a:r>
              <a:rPr dirty="0" sz="16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замкнутость;</a:t>
            </a:r>
            <a:endParaRPr sz="1600">
              <a:latin typeface="Times New Roman"/>
              <a:cs typeface="Times New Roman"/>
            </a:endParaRPr>
          </a:p>
          <a:p>
            <a:pPr marL="355600" marR="6985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снизят</a:t>
            </a:r>
            <a:r>
              <a:rPr dirty="0" sz="1600" spc="15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уровень тревожности</a:t>
            </a:r>
            <a:r>
              <a:rPr dirty="0" sz="1600" spc="-1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и </a:t>
            </a:r>
            <a:r>
              <a:rPr dirty="0" sz="1600" spc="-385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600" spc="5">
                <a:solidFill>
                  <a:srgbClr val="00AF50"/>
                </a:solidFill>
                <a:latin typeface="Times New Roman"/>
                <a:cs typeface="Times New Roman"/>
              </a:rPr>
              <a:t>стресса;</a:t>
            </a:r>
            <a:endParaRPr sz="1600">
              <a:latin typeface="Times New Roman"/>
              <a:cs typeface="Times New Roman"/>
            </a:endParaRPr>
          </a:p>
          <a:p>
            <a:pPr marL="355600" marR="792480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10">
                <a:solidFill>
                  <a:srgbClr val="6F2F9F"/>
                </a:solidFill>
                <a:latin typeface="Times New Roman"/>
                <a:cs typeface="Times New Roman"/>
              </a:rPr>
              <a:t>раскроют </a:t>
            </a: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творческий </a:t>
            </a:r>
            <a:r>
              <a:rPr dirty="0" sz="1600" spc="-39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потенциал;</a:t>
            </a:r>
            <a:endParaRPr sz="1600">
              <a:latin typeface="Times New Roman"/>
              <a:cs typeface="Times New Roman"/>
            </a:endParaRPr>
          </a:p>
          <a:p>
            <a:pPr marL="355600" marR="31750" indent="-34290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удовлетворят </a:t>
            </a:r>
            <a:r>
              <a:rPr dirty="0" sz="1600" spc="-20">
                <a:solidFill>
                  <a:srgbClr val="FF0000"/>
                </a:solidFill>
                <a:latin typeface="Times New Roman"/>
                <a:cs typeface="Times New Roman"/>
              </a:rPr>
              <a:t>художественные </a:t>
            </a:r>
            <a:r>
              <a:rPr dirty="0" sz="1600" spc="-38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0000"/>
                </a:solidFill>
                <a:latin typeface="Times New Roman"/>
                <a:cs typeface="Times New Roman"/>
              </a:rPr>
              <a:t>потребности</a:t>
            </a:r>
            <a:r>
              <a:rPr dirty="0" sz="1600" spc="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детей</a:t>
            </a:r>
            <a:r>
              <a:rPr dirty="0" sz="16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самовыражении.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49170" y="1355089"/>
            <a:ext cx="5014595" cy="691515"/>
            <a:chOff x="1749170" y="1355089"/>
            <a:chExt cx="5014595" cy="69151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1067" y="1355089"/>
              <a:ext cx="512444" cy="5124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9170" y="1584921"/>
              <a:ext cx="461175" cy="4611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59" y="0"/>
            <a:ext cx="9142095" cy="6858000"/>
            <a:chOff x="1959" y="0"/>
            <a:chExt cx="914209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9" y="0"/>
              <a:ext cx="9142040" cy="6857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585" y="894232"/>
              <a:ext cx="4883150" cy="523240"/>
            </a:xfrm>
            <a:custGeom>
              <a:avLst/>
              <a:gdLst/>
              <a:ahLst/>
              <a:cxnLst/>
              <a:rect l="l" t="t" r="r" b="b"/>
              <a:pathLst>
                <a:path w="4883150" h="523240">
                  <a:moveTo>
                    <a:pt x="0" y="523214"/>
                  </a:moveTo>
                  <a:lnTo>
                    <a:pt x="4883150" y="523214"/>
                  </a:lnTo>
                  <a:lnTo>
                    <a:pt x="4883150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ln w="9525">
              <a:solidFill>
                <a:srgbClr val="5F497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03708" y="921512"/>
            <a:ext cx="465709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5595" marR="5080" indent="-303530">
              <a:lnSpc>
                <a:spcPct val="100000"/>
              </a:lnSpc>
              <a:spcBef>
                <a:spcPts val="105"/>
              </a:spcBef>
            </a:pP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Библиотека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–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интеллектуальный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мир, а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театр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–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это способ </a:t>
            </a:r>
            <a:r>
              <a:rPr dirty="0" sz="1400" spc="-33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дать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голос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той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литературе,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которая</a:t>
            </a:r>
            <a:r>
              <a:rPr dirty="0" sz="1400" spc="-4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здесь</a:t>
            </a:r>
            <a:r>
              <a:rPr dirty="0" sz="1400" spc="4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собрана.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4762" y="0"/>
            <a:ext cx="8368665" cy="6619875"/>
            <a:chOff x="-4762" y="0"/>
            <a:chExt cx="8368665" cy="66198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363711" cy="880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8316468" cy="8133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8316595" cy="813435"/>
            </a:xfrm>
            <a:custGeom>
              <a:avLst/>
              <a:gdLst/>
              <a:ahLst/>
              <a:cxnLst/>
              <a:rect l="l" t="t" r="r" b="b"/>
              <a:pathLst>
                <a:path w="8316595" h="813435">
                  <a:moveTo>
                    <a:pt x="0" y="813308"/>
                  </a:moveTo>
                  <a:lnTo>
                    <a:pt x="8316468" y="813308"/>
                  </a:lnTo>
                  <a:lnTo>
                    <a:pt x="8316468" y="0"/>
                  </a:lnTo>
                </a:path>
                <a:path w="8316595" h="813435">
                  <a:moveTo>
                    <a:pt x="0" y="0"/>
                  </a:moveTo>
                  <a:lnTo>
                    <a:pt x="0" y="813308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1496" y="0"/>
              <a:ext cx="5765291" cy="10393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51" y="47421"/>
              <a:ext cx="653364" cy="6533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3077" y="154571"/>
              <a:ext cx="555866" cy="5462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06" y="1355255"/>
              <a:ext cx="154520" cy="1545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9500" y="813409"/>
              <a:ext cx="168490" cy="17122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8421" y="1070228"/>
              <a:ext cx="2262631" cy="25916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87801" y="4005059"/>
              <a:ext cx="2598166" cy="21711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77531" y="984630"/>
              <a:ext cx="7067550" cy="5541010"/>
            </a:xfrm>
            <a:custGeom>
              <a:avLst/>
              <a:gdLst/>
              <a:ahLst/>
              <a:cxnLst/>
              <a:rect l="l" t="t" r="r" b="b"/>
              <a:pathLst>
                <a:path w="7067550" h="5541009">
                  <a:moveTo>
                    <a:pt x="4546612" y="5540717"/>
                  </a:moveTo>
                  <a:lnTo>
                    <a:pt x="4546612" y="0"/>
                  </a:lnTo>
                </a:path>
                <a:path w="7067550" h="5541009">
                  <a:moveTo>
                    <a:pt x="7066927" y="2818765"/>
                  </a:moveTo>
                  <a:lnTo>
                    <a:pt x="0" y="2818765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88354" y="3969372"/>
              <a:ext cx="2279904" cy="26451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55419" y="1509775"/>
              <a:ext cx="4149852" cy="215214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93675" y="4210558"/>
            <a:ext cx="5392420" cy="253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663190">
              <a:lnSpc>
                <a:spcPct val="100000"/>
              </a:lnSpc>
              <a:spcBef>
                <a:spcPts val="100"/>
              </a:spcBef>
            </a:pP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Сказка</a:t>
            </a:r>
            <a:r>
              <a:rPr dirty="0" sz="1400" spc="-5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учит</a:t>
            </a:r>
            <a:r>
              <a:rPr dirty="0" sz="1400" spc="-4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бороться</a:t>
            </a:r>
            <a:r>
              <a:rPr dirty="0" sz="1400" spc="-4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algn="ctr" marL="12700" marR="2673350" indent="635">
              <a:lnSpc>
                <a:spcPct val="100000"/>
              </a:lnSpc>
              <a:spcBef>
                <a:spcPts val="5"/>
              </a:spcBef>
            </a:pP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человеческими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пороками: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ленью, </a:t>
            </a:r>
            <a:r>
              <a:rPr dirty="0" sz="1400" spc="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глупостью;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а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смекалка,</a:t>
            </a:r>
            <a:r>
              <a:rPr dirty="0" sz="1400" spc="-6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остроумие, </a:t>
            </a:r>
            <a:r>
              <a:rPr dirty="0" sz="1400" spc="-33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упорство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и</a:t>
            </a:r>
            <a:r>
              <a:rPr dirty="0" sz="1400" spc="-1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труд</a:t>
            </a:r>
            <a:r>
              <a:rPr dirty="0" sz="1400" spc="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помогают</a:t>
            </a:r>
            <a:endParaRPr sz="1400">
              <a:latin typeface="Times New Roman"/>
              <a:cs typeface="Times New Roman"/>
            </a:endParaRPr>
          </a:p>
          <a:p>
            <a:pPr algn="ctr" marL="381000" marR="3044825">
              <a:lnSpc>
                <a:spcPct val="100000"/>
              </a:lnSpc>
            </a:pP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справиться</a:t>
            </a:r>
            <a:r>
              <a:rPr dirty="0" sz="1400" spc="-7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со</a:t>
            </a:r>
            <a:r>
              <a:rPr dirty="0" sz="1400" spc="-3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сложными </a:t>
            </a:r>
            <a:r>
              <a:rPr dirty="0" sz="1400" spc="-33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ситуациями;</a:t>
            </a:r>
            <a:r>
              <a:rPr dirty="0" sz="1400" spc="-45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и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зло</a:t>
            </a:r>
            <a:endParaRPr sz="1400">
              <a:latin typeface="Times New Roman"/>
              <a:cs typeface="Times New Roman"/>
            </a:endParaRPr>
          </a:p>
          <a:p>
            <a:pPr algn="ctr" marR="2660650">
              <a:lnSpc>
                <a:spcPct val="100000"/>
              </a:lnSpc>
            </a:pP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всегда</a:t>
            </a:r>
            <a:r>
              <a:rPr dirty="0" sz="140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побеждается</a:t>
            </a:r>
            <a:r>
              <a:rPr dirty="0" sz="1400" spc="-3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добром,</a:t>
            </a:r>
            <a:endParaRPr sz="1400">
              <a:latin typeface="Times New Roman"/>
              <a:cs typeface="Times New Roman"/>
            </a:endParaRPr>
          </a:p>
          <a:p>
            <a:pPr algn="ctr" marR="2658745">
              <a:lnSpc>
                <a:spcPct val="100000"/>
              </a:lnSpc>
              <a:spcBef>
                <a:spcPts val="5"/>
              </a:spcBef>
            </a:pP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несмотря</a:t>
            </a:r>
            <a:r>
              <a:rPr dirty="0" sz="1400" spc="-2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на</a:t>
            </a:r>
            <a:r>
              <a:rPr dirty="0" sz="1400" spc="-10" i="1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400" spc="-5" i="1">
                <a:solidFill>
                  <a:srgbClr val="403052"/>
                </a:solidFill>
                <a:latin typeface="Times New Roman"/>
                <a:cs typeface="Times New Roman"/>
              </a:rPr>
              <a:t>чародейство.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marL="1618615" marR="5080" indent="-1457325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Об</a:t>
            </a:r>
            <a:r>
              <a:rPr dirty="0" sz="1600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403052"/>
                </a:solidFill>
                <a:latin typeface="Times New Roman"/>
                <a:cs typeface="Times New Roman"/>
              </a:rPr>
              <a:t>этом</a:t>
            </a:r>
            <a:r>
              <a:rPr dirty="0" sz="1600" spc="20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–</a:t>
            </a:r>
            <a:r>
              <a:rPr dirty="0" sz="1600" spc="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03052"/>
                </a:solidFill>
                <a:latin typeface="Times New Roman"/>
                <a:cs typeface="Times New Roman"/>
              </a:rPr>
              <a:t>интерактивный</a:t>
            </a:r>
            <a:r>
              <a:rPr dirty="0" sz="1600" spc="5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403052"/>
                </a:solidFill>
                <a:latin typeface="Times New Roman"/>
                <a:cs typeface="Times New Roman"/>
              </a:rPr>
              <a:t>спектакль</a:t>
            </a:r>
            <a:r>
              <a:rPr dirty="0" sz="1600" spc="35">
                <a:solidFill>
                  <a:srgbClr val="403052"/>
                </a:solidFill>
                <a:latin typeface="Times New Roman"/>
                <a:cs typeface="Times New Roman"/>
              </a:rPr>
              <a:t> </a:t>
            </a:r>
            <a:r>
              <a:rPr dirty="0" u="sng" sz="1600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«По</a:t>
            </a:r>
            <a:r>
              <a:rPr dirty="0" u="sng" sz="1600" spc="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щучьему</a:t>
            </a:r>
            <a:r>
              <a:rPr dirty="0" u="sng" sz="1600" spc="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велению, </a:t>
            </a:r>
            <a:r>
              <a:rPr dirty="0" sz="1600" spc="-3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u="sng" sz="1600" spc="-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новогоднему</a:t>
            </a:r>
            <a:r>
              <a:rPr dirty="0" u="sng" sz="1600" spc="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хотенью».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600" y="124968"/>
              <a:ext cx="2615183" cy="11719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0235" y="115823"/>
              <a:ext cx="2406395" cy="12435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225" y="152780"/>
              <a:ext cx="2520315" cy="107721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372225" y="152780"/>
            <a:ext cx="2520315" cy="1077595"/>
          </a:xfrm>
          <a:prstGeom prst="rect">
            <a:avLst/>
          </a:prstGeom>
          <a:ln w="9525">
            <a:solidFill>
              <a:srgbClr val="7C5F9F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80"/>
              </a:spcBef>
            </a:pP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Театрализованное</a:t>
            </a:r>
            <a:endParaRPr sz="16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001F5F"/>
                </a:solidFill>
                <a:latin typeface="Comic Sans MS"/>
                <a:cs typeface="Comic Sans MS"/>
              </a:rPr>
              <a:t>представление</a:t>
            </a:r>
            <a:endParaRPr sz="1600">
              <a:latin typeface="Comic Sans MS"/>
              <a:cs typeface="Comic Sans MS"/>
            </a:endParaRPr>
          </a:p>
          <a:p>
            <a:pPr algn="ctr" marL="254000" marR="246379">
              <a:lnSpc>
                <a:spcPct val="100000"/>
              </a:lnSpc>
            </a:pP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«Там,</a:t>
            </a:r>
            <a:r>
              <a:rPr dirty="0" sz="1600" spc="-40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на</a:t>
            </a:r>
            <a:r>
              <a:rPr dirty="0" sz="1600" spc="-20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Comic Sans MS"/>
                <a:cs typeface="Comic Sans MS"/>
              </a:rPr>
              <a:t>неведомых </a:t>
            </a:r>
            <a:r>
              <a:rPr dirty="0" sz="1600" spc="-465">
                <a:solidFill>
                  <a:srgbClr val="C00000"/>
                </a:solidFill>
                <a:latin typeface="Comic Sans MS"/>
                <a:cs typeface="Comic Sans MS"/>
              </a:rPr>
              <a:t> </a:t>
            </a:r>
            <a:r>
              <a:rPr dirty="0" sz="1600">
                <a:solidFill>
                  <a:srgbClr val="C00000"/>
                </a:solidFill>
                <a:latin typeface="Comic Sans MS"/>
                <a:cs typeface="Comic Sans MS"/>
              </a:rPr>
              <a:t>дорожках…»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27582" y="260604"/>
            <a:ext cx="7808595" cy="6337300"/>
            <a:chOff x="827582" y="260604"/>
            <a:chExt cx="7808595" cy="633730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624" y="305054"/>
              <a:ext cx="2369947" cy="29799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1600" y="3666388"/>
              <a:ext cx="2380995" cy="25227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43502" y="320167"/>
              <a:ext cx="2560193" cy="30506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3873" y="3666439"/>
              <a:ext cx="3200273" cy="23956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27582" y="260604"/>
              <a:ext cx="6337300" cy="6337300"/>
            </a:xfrm>
            <a:custGeom>
              <a:avLst/>
              <a:gdLst/>
              <a:ahLst/>
              <a:cxnLst/>
              <a:rect l="l" t="t" r="r" b="b"/>
              <a:pathLst>
                <a:path w="6337300" h="6337300">
                  <a:moveTo>
                    <a:pt x="2646883" y="6336753"/>
                  </a:moveTo>
                  <a:lnTo>
                    <a:pt x="2646883" y="0"/>
                  </a:lnTo>
                </a:path>
                <a:path w="6337300" h="6337300">
                  <a:moveTo>
                    <a:pt x="0" y="3236468"/>
                  </a:moveTo>
                  <a:lnTo>
                    <a:pt x="6336741" y="3236468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12405" y="3370897"/>
              <a:ext cx="823150" cy="82315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977633" y="4373626"/>
            <a:ext cx="2004060" cy="2373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303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Василиса </a:t>
            </a:r>
            <a:r>
              <a:rPr dirty="0" sz="1400" spc="-15">
                <a:solidFill>
                  <a:srgbClr val="943735"/>
                </a:solidFill>
                <a:latin typeface="Times New Roman"/>
                <a:cs typeface="Times New Roman"/>
              </a:rPr>
              <a:t>Премудрая </a:t>
            </a: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 приглашает всех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в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свою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волшебную</a:t>
            </a:r>
            <a:r>
              <a:rPr dirty="0" sz="1400" spc="-7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мастерскую, </a:t>
            </a:r>
            <a:r>
              <a:rPr dirty="0" sz="1400" spc="-33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943735"/>
                </a:solidFill>
                <a:latin typeface="Times New Roman"/>
                <a:cs typeface="Times New Roman"/>
              </a:rPr>
              <a:t>где</a:t>
            </a:r>
            <a:r>
              <a:rPr dirty="0" sz="1400" spc="1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юные</a:t>
            </a:r>
            <a:r>
              <a:rPr dirty="0" sz="1400" spc="-2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5">
                <a:solidFill>
                  <a:srgbClr val="943735"/>
                </a:solidFill>
                <a:latin typeface="Times New Roman"/>
                <a:cs typeface="Times New Roman"/>
              </a:rPr>
              <a:t>посетители </a:t>
            </a:r>
            <a:r>
              <a:rPr dirty="0" sz="1400" spc="1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делают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из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шерстяных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 нитей</a:t>
            </a:r>
            <a:r>
              <a:rPr dirty="0" sz="1400" spc="-3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персонажей</a:t>
            </a:r>
            <a:r>
              <a:rPr dirty="0" sz="1400" spc="-5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сказки</a:t>
            </a:r>
            <a:r>
              <a:rPr dirty="0" sz="1400" spc="-4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«Теремок»,</a:t>
            </a:r>
            <a:r>
              <a:rPr dirty="0" sz="1400" spc="-4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а</a:t>
            </a:r>
            <a:r>
              <a:rPr dirty="0" sz="1400" spc="-2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затем </a:t>
            </a:r>
            <a:r>
              <a:rPr dirty="0" sz="1400" spc="-33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инсценируют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её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специально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подготовленных</a:t>
            </a:r>
            <a:r>
              <a:rPr dirty="0" sz="1400" spc="-6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для</a:t>
            </a:r>
            <a:r>
              <a:rPr dirty="0" sz="1400" spc="-1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этой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сказки</a:t>
            </a:r>
            <a:r>
              <a:rPr dirty="0" sz="1400" spc="-6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декорациях.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92722" y="2016379"/>
            <a:ext cx="2767330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Неведомые</a:t>
            </a:r>
            <a:r>
              <a:rPr dirty="0" sz="1400" spc="-2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дорожки</a:t>
            </a:r>
            <a:r>
              <a:rPr dirty="0" sz="1400" spc="-5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этой</a:t>
            </a:r>
            <a:r>
              <a:rPr dirty="0" sz="1400" spc="-2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площадки </a:t>
            </a:r>
            <a:r>
              <a:rPr dirty="0" sz="1400" spc="-33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приводят</a:t>
            </a:r>
            <a:r>
              <a:rPr dirty="0" sz="1400" spc="-4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в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настоящую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30">
                <a:solidFill>
                  <a:srgbClr val="943735"/>
                </a:solidFill>
                <a:latin typeface="Times New Roman"/>
                <a:cs typeface="Times New Roman"/>
              </a:rPr>
              <a:t>сказку,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 с</a:t>
            </a:r>
            <a:endParaRPr sz="1400">
              <a:latin typeface="Times New Roman"/>
              <a:cs typeface="Times New Roman"/>
            </a:endParaRPr>
          </a:p>
          <a:p>
            <a:pPr marL="12700" marR="484505">
              <a:lnSpc>
                <a:spcPct val="100000"/>
              </a:lnSpc>
            </a:pP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Василисой,</a:t>
            </a:r>
            <a:r>
              <a:rPr dirty="0" sz="1400" spc="-3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Бабой-Ягой.</a:t>
            </a:r>
            <a:r>
              <a:rPr dirty="0" sz="1400" spc="-4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Дети </a:t>
            </a:r>
            <a:r>
              <a:rPr dirty="0" sz="1400" spc="-33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15">
                <a:solidFill>
                  <a:srgbClr val="943735"/>
                </a:solidFill>
                <a:latin typeface="Times New Roman"/>
                <a:cs typeface="Times New Roman"/>
              </a:rPr>
              <a:t>участвуют</a:t>
            </a:r>
            <a:r>
              <a:rPr dirty="0" sz="1400" spc="3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в</a:t>
            </a:r>
            <a:r>
              <a:rPr dirty="0" sz="1400" spc="-10">
                <a:solidFill>
                  <a:srgbClr val="943735"/>
                </a:solidFill>
                <a:latin typeface="Times New Roman"/>
                <a:cs typeface="Times New Roman"/>
              </a:rPr>
              <a:t> конкурсах</a:t>
            </a:r>
            <a:r>
              <a:rPr dirty="0" sz="1400" spc="-2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реквизитами-предметами</a:t>
            </a:r>
            <a:r>
              <a:rPr dirty="0" sz="1400" spc="-65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из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943735"/>
                </a:solidFill>
                <a:latin typeface="Times New Roman"/>
                <a:cs typeface="Times New Roman"/>
              </a:rPr>
              <a:t>известных</a:t>
            </a:r>
            <a:r>
              <a:rPr dirty="0" sz="1400" spc="-50">
                <a:solidFill>
                  <a:srgbClr val="943735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Times New Roman"/>
                <a:cs typeface="Times New Roman"/>
              </a:rPr>
              <a:t>сказок.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1571" y="2900172"/>
              <a:ext cx="1898903" cy="19568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8999" y="2927820"/>
              <a:ext cx="1803337" cy="18613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528999" y="2927820"/>
              <a:ext cx="1803400" cy="1861820"/>
            </a:xfrm>
            <a:custGeom>
              <a:avLst/>
              <a:gdLst/>
              <a:ahLst/>
              <a:cxnLst/>
              <a:rect l="l" t="t" r="r" b="b"/>
              <a:pathLst>
                <a:path w="1803400" h="1861820">
                  <a:moveTo>
                    <a:pt x="229812" y="1861349"/>
                  </a:moveTo>
                  <a:lnTo>
                    <a:pt x="254577" y="1301279"/>
                  </a:lnTo>
                  <a:lnTo>
                    <a:pt x="220541" y="1262202"/>
                  </a:lnTo>
                  <a:lnTo>
                    <a:pt x="188821" y="1222004"/>
                  </a:lnTo>
                  <a:lnTo>
                    <a:pt x="159448" y="1180794"/>
                  </a:lnTo>
                  <a:lnTo>
                    <a:pt x="132453" y="1138679"/>
                  </a:lnTo>
                  <a:lnTo>
                    <a:pt x="107867" y="1095769"/>
                  </a:lnTo>
                  <a:lnTo>
                    <a:pt x="85719" y="1052170"/>
                  </a:lnTo>
                  <a:lnTo>
                    <a:pt x="66040" y="1007992"/>
                  </a:lnTo>
                  <a:lnTo>
                    <a:pt x="48861" y="963342"/>
                  </a:lnTo>
                  <a:lnTo>
                    <a:pt x="34213" y="918329"/>
                  </a:lnTo>
                  <a:lnTo>
                    <a:pt x="22126" y="873060"/>
                  </a:lnTo>
                  <a:lnTo>
                    <a:pt x="12631" y="827645"/>
                  </a:lnTo>
                  <a:lnTo>
                    <a:pt x="5757" y="782190"/>
                  </a:lnTo>
                  <a:lnTo>
                    <a:pt x="1537" y="736805"/>
                  </a:lnTo>
                  <a:lnTo>
                    <a:pt x="0" y="691597"/>
                  </a:lnTo>
                  <a:lnTo>
                    <a:pt x="1176" y="646674"/>
                  </a:lnTo>
                  <a:lnTo>
                    <a:pt x="5097" y="602145"/>
                  </a:lnTo>
                  <a:lnTo>
                    <a:pt x="11793" y="558118"/>
                  </a:lnTo>
                  <a:lnTo>
                    <a:pt x="21295" y="514701"/>
                  </a:lnTo>
                  <a:lnTo>
                    <a:pt x="33633" y="472003"/>
                  </a:lnTo>
                  <a:lnTo>
                    <a:pt x="48837" y="430130"/>
                  </a:lnTo>
                  <a:lnTo>
                    <a:pt x="66939" y="389192"/>
                  </a:lnTo>
                  <a:lnTo>
                    <a:pt x="87969" y="349297"/>
                  </a:lnTo>
                  <a:lnTo>
                    <a:pt x="111956" y="310552"/>
                  </a:lnTo>
                  <a:lnTo>
                    <a:pt x="136997" y="275602"/>
                  </a:lnTo>
                  <a:lnTo>
                    <a:pt x="163998" y="242689"/>
                  </a:lnTo>
                  <a:lnTo>
                    <a:pt x="192868" y="211824"/>
                  </a:lnTo>
                  <a:lnTo>
                    <a:pt x="223512" y="183016"/>
                  </a:lnTo>
                  <a:lnTo>
                    <a:pt x="255837" y="156275"/>
                  </a:lnTo>
                  <a:lnTo>
                    <a:pt x="289749" y="131609"/>
                  </a:lnTo>
                  <a:lnTo>
                    <a:pt x="325156" y="109029"/>
                  </a:lnTo>
                  <a:lnTo>
                    <a:pt x="361963" y="88543"/>
                  </a:lnTo>
                  <a:lnTo>
                    <a:pt x="400077" y="70162"/>
                  </a:lnTo>
                  <a:lnTo>
                    <a:pt x="439405" y="53894"/>
                  </a:lnTo>
                  <a:lnTo>
                    <a:pt x="479853" y="39750"/>
                  </a:lnTo>
                  <a:lnTo>
                    <a:pt x="521327" y="27738"/>
                  </a:lnTo>
                  <a:lnTo>
                    <a:pt x="563735" y="17869"/>
                  </a:lnTo>
                  <a:lnTo>
                    <a:pt x="606982" y="10150"/>
                  </a:lnTo>
                  <a:lnTo>
                    <a:pt x="650976" y="4593"/>
                  </a:lnTo>
                  <a:lnTo>
                    <a:pt x="695623" y="1206"/>
                  </a:lnTo>
                  <a:lnTo>
                    <a:pt x="740829" y="0"/>
                  </a:lnTo>
                  <a:lnTo>
                    <a:pt x="786500" y="982"/>
                  </a:lnTo>
                  <a:lnTo>
                    <a:pt x="832544" y="4163"/>
                  </a:lnTo>
                  <a:lnTo>
                    <a:pt x="878867" y="9553"/>
                  </a:lnTo>
                  <a:lnTo>
                    <a:pt x="925375" y="17160"/>
                  </a:lnTo>
                  <a:lnTo>
                    <a:pt x="971976" y="26994"/>
                  </a:lnTo>
                  <a:lnTo>
                    <a:pt x="1018575" y="39065"/>
                  </a:lnTo>
                  <a:lnTo>
                    <a:pt x="1065078" y="53382"/>
                  </a:lnTo>
                  <a:lnTo>
                    <a:pt x="1111394" y="69955"/>
                  </a:lnTo>
                  <a:lnTo>
                    <a:pt x="1157427" y="88792"/>
                  </a:lnTo>
                  <a:lnTo>
                    <a:pt x="1203085" y="109904"/>
                  </a:lnTo>
                  <a:lnTo>
                    <a:pt x="1248274" y="133300"/>
                  </a:lnTo>
                  <a:lnTo>
                    <a:pt x="1292901" y="158989"/>
                  </a:lnTo>
                  <a:lnTo>
                    <a:pt x="1336871" y="186981"/>
                  </a:lnTo>
                  <a:lnTo>
                    <a:pt x="1379566" y="216901"/>
                  </a:lnTo>
                  <a:lnTo>
                    <a:pt x="1420384" y="248307"/>
                  </a:lnTo>
                  <a:lnTo>
                    <a:pt x="1459298" y="281110"/>
                  </a:lnTo>
                  <a:lnTo>
                    <a:pt x="1496281" y="315220"/>
                  </a:lnTo>
                  <a:lnTo>
                    <a:pt x="1531306" y="350546"/>
                  </a:lnTo>
                  <a:lnTo>
                    <a:pt x="1564346" y="386999"/>
                  </a:lnTo>
                  <a:lnTo>
                    <a:pt x="1595373" y="424489"/>
                  </a:lnTo>
                  <a:lnTo>
                    <a:pt x="1624361" y="462926"/>
                  </a:lnTo>
                  <a:lnTo>
                    <a:pt x="1651283" y="502219"/>
                  </a:lnTo>
                  <a:lnTo>
                    <a:pt x="1676112" y="542280"/>
                  </a:lnTo>
                  <a:lnTo>
                    <a:pt x="1698820" y="583018"/>
                  </a:lnTo>
                  <a:lnTo>
                    <a:pt x="1719381" y="624343"/>
                  </a:lnTo>
                  <a:lnTo>
                    <a:pt x="1737768" y="666165"/>
                  </a:lnTo>
                  <a:lnTo>
                    <a:pt x="1753953" y="708394"/>
                  </a:lnTo>
                  <a:lnTo>
                    <a:pt x="1767909" y="750940"/>
                  </a:lnTo>
                  <a:lnTo>
                    <a:pt x="1779611" y="793714"/>
                  </a:lnTo>
                  <a:lnTo>
                    <a:pt x="1789029" y="836626"/>
                  </a:lnTo>
                  <a:lnTo>
                    <a:pt x="1796138" y="879584"/>
                  </a:lnTo>
                  <a:lnTo>
                    <a:pt x="1800910" y="922500"/>
                  </a:lnTo>
                  <a:lnTo>
                    <a:pt x="1803319" y="965284"/>
                  </a:lnTo>
                  <a:lnTo>
                    <a:pt x="1803337" y="1007845"/>
                  </a:lnTo>
                  <a:lnTo>
                    <a:pt x="1800937" y="1050094"/>
                  </a:lnTo>
                  <a:lnTo>
                    <a:pt x="1796092" y="1091941"/>
                  </a:lnTo>
                  <a:lnTo>
                    <a:pt x="1788776" y="1133296"/>
                  </a:lnTo>
                  <a:lnTo>
                    <a:pt x="1778961" y="1174068"/>
                  </a:lnTo>
                  <a:lnTo>
                    <a:pt x="1766620" y="1214168"/>
                  </a:lnTo>
                  <a:lnTo>
                    <a:pt x="1751726" y="1253506"/>
                  </a:lnTo>
                  <a:lnTo>
                    <a:pt x="1734252" y="1291993"/>
                  </a:lnTo>
                  <a:lnTo>
                    <a:pt x="1714171" y="1329537"/>
                  </a:lnTo>
                  <a:lnTo>
                    <a:pt x="1691455" y="1366049"/>
                  </a:lnTo>
                  <a:lnTo>
                    <a:pt x="1664166" y="1403903"/>
                  </a:lnTo>
                  <a:lnTo>
                    <a:pt x="1634576" y="1439352"/>
                  </a:lnTo>
                  <a:lnTo>
                    <a:pt x="1602803" y="1472381"/>
                  </a:lnTo>
                  <a:lnTo>
                    <a:pt x="1568970" y="1502976"/>
                  </a:lnTo>
                  <a:lnTo>
                    <a:pt x="1533194" y="1531123"/>
                  </a:lnTo>
                  <a:lnTo>
                    <a:pt x="1495597" y="1556807"/>
                  </a:lnTo>
                  <a:lnTo>
                    <a:pt x="1456298" y="1580015"/>
                  </a:lnTo>
                  <a:lnTo>
                    <a:pt x="1415418" y="1600732"/>
                  </a:lnTo>
                  <a:lnTo>
                    <a:pt x="1373075" y="1618945"/>
                  </a:lnTo>
                  <a:lnTo>
                    <a:pt x="1329390" y="1634638"/>
                  </a:lnTo>
                  <a:lnTo>
                    <a:pt x="1284484" y="1647799"/>
                  </a:lnTo>
                  <a:lnTo>
                    <a:pt x="1238475" y="1658411"/>
                  </a:lnTo>
                  <a:lnTo>
                    <a:pt x="1191485" y="1666463"/>
                  </a:lnTo>
                  <a:lnTo>
                    <a:pt x="1143632" y="1671939"/>
                  </a:lnTo>
                  <a:lnTo>
                    <a:pt x="1095037" y="1674824"/>
                  </a:lnTo>
                  <a:lnTo>
                    <a:pt x="1045819" y="1675106"/>
                  </a:lnTo>
                  <a:lnTo>
                    <a:pt x="996099" y="1672770"/>
                  </a:lnTo>
                  <a:lnTo>
                    <a:pt x="945997" y="1667801"/>
                  </a:lnTo>
                  <a:lnTo>
                    <a:pt x="895632" y="1660186"/>
                  </a:lnTo>
                  <a:lnTo>
                    <a:pt x="845125" y="1649910"/>
                  </a:lnTo>
                  <a:lnTo>
                    <a:pt x="794595" y="1636959"/>
                  </a:lnTo>
                  <a:lnTo>
                    <a:pt x="744162" y="1621319"/>
                  </a:lnTo>
                  <a:lnTo>
                    <a:pt x="229812" y="1861349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99967" y="4852415"/>
              <a:ext cx="4866640" cy="1673225"/>
            </a:xfrm>
            <a:custGeom>
              <a:avLst/>
              <a:gdLst/>
              <a:ahLst/>
              <a:cxnLst/>
              <a:rect l="l" t="t" r="r" b="b"/>
              <a:pathLst>
                <a:path w="4866640" h="1673225">
                  <a:moveTo>
                    <a:pt x="4587367" y="0"/>
                  </a:moveTo>
                  <a:lnTo>
                    <a:pt x="278765" y="0"/>
                  </a:lnTo>
                  <a:lnTo>
                    <a:pt x="233556" y="3649"/>
                  </a:lnTo>
                  <a:lnTo>
                    <a:pt x="190666" y="14214"/>
                  </a:lnTo>
                  <a:lnTo>
                    <a:pt x="150671" y="31121"/>
                  </a:lnTo>
                  <a:lnTo>
                    <a:pt x="114144" y="53795"/>
                  </a:lnTo>
                  <a:lnTo>
                    <a:pt x="81661" y="81660"/>
                  </a:lnTo>
                  <a:lnTo>
                    <a:pt x="53795" y="114144"/>
                  </a:lnTo>
                  <a:lnTo>
                    <a:pt x="31121" y="150671"/>
                  </a:lnTo>
                  <a:lnTo>
                    <a:pt x="14214" y="190666"/>
                  </a:lnTo>
                  <a:lnTo>
                    <a:pt x="3649" y="233556"/>
                  </a:lnTo>
                  <a:lnTo>
                    <a:pt x="0" y="278764"/>
                  </a:lnTo>
                  <a:lnTo>
                    <a:pt x="0" y="1394091"/>
                  </a:lnTo>
                  <a:lnTo>
                    <a:pt x="3649" y="1439321"/>
                  </a:lnTo>
                  <a:lnTo>
                    <a:pt x="14214" y="1482227"/>
                  </a:lnTo>
                  <a:lnTo>
                    <a:pt x="31121" y="1522235"/>
                  </a:lnTo>
                  <a:lnTo>
                    <a:pt x="53795" y="1558771"/>
                  </a:lnTo>
                  <a:lnTo>
                    <a:pt x="81661" y="1591262"/>
                  </a:lnTo>
                  <a:lnTo>
                    <a:pt x="114144" y="1619132"/>
                  </a:lnTo>
                  <a:lnTo>
                    <a:pt x="150671" y="1641809"/>
                  </a:lnTo>
                  <a:lnTo>
                    <a:pt x="190666" y="1658717"/>
                  </a:lnTo>
                  <a:lnTo>
                    <a:pt x="233556" y="1669283"/>
                  </a:lnTo>
                  <a:lnTo>
                    <a:pt x="278765" y="1672932"/>
                  </a:lnTo>
                  <a:lnTo>
                    <a:pt x="4587367" y="1672932"/>
                  </a:lnTo>
                  <a:lnTo>
                    <a:pt x="4632610" y="1669283"/>
                  </a:lnTo>
                  <a:lnTo>
                    <a:pt x="4675527" y="1658717"/>
                  </a:lnTo>
                  <a:lnTo>
                    <a:pt x="4715544" y="1641809"/>
                  </a:lnTo>
                  <a:lnTo>
                    <a:pt x="4752087" y="1619132"/>
                  </a:lnTo>
                  <a:lnTo>
                    <a:pt x="4784582" y="1591262"/>
                  </a:lnTo>
                  <a:lnTo>
                    <a:pt x="4812455" y="1558771"/>
                  </a:lnTo>
                  <a:lnTo>
                    <a:pt x="4835133" y="1522235"/>
                  </a:lnTo>
                  <a:lnTo>
                    <a:pt x="4852043" y="1482227"/>
                  </a:lnTo>
                  <a:lnTo>
                    <a:pt x="4862609" y="1439321"/>
                  </a:lnTo>
                  <a:lnTo>
                    <a:pt x="4866259" y="1394091"/>
                  </a:lnTo>
                  <a:lnTo>
                    <a:pt x="4866259" y="278764"/>
                  </a:lnTo>
                  <a:lnTo>
                    <a:pt x="4862609" y="233556"/>
                  </a:lnTo>
                  <a:lnTo>
                    <a:pt x="4852043" y="190666"/>
                  </a:lnTo>
                  <a:lnTo>
                    <a:pt x="4835133" y="150671"/>
                  </a:lnTo>
                  <a:lnTo>
                    <a:pt x="4812455" y="114144"/>
                  </a:lnTo>
                  <a:lnTo>
                    <a:pt x="4784582" y="81660"/>
                  </a:lnTo>
                  <a:lnTo>
                    <a:pt x="4752087" y="53795"/>
                  </a:lnTo>
                  <a:lnTo>
                    <a:pt x="4715544" y="31121"/>
                  </a:lnTo>
                  <a:lnTo>
                    <a:pt x="4675527" y="14214"/>
                  </a:lnTo>
                  <a:lnTo>
                    <a:pt x="4632610" y="3649"/>
                  </a:lnTo>
                  <a:lnTo>
                    <a:pt x="45873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299967" y="4852415"/>
              <a:ext cx="4866640" cy="1673225"/>
            </a:xfrm>
            <a:custGeom>
              <a:avLst/>
              <a:gdLst/>
              <a:ahLst/>
              <a:cxnLst/>
              <a:rect l="l" t="t" r="r" b="b"/>
              <a:pathLst>
                <a:path w="4866640" h="1673225">
                  <a:moveTo>
                    <a:pt x="0" y="278764"/>
                  </a:moveTo>
                  <a:lnTo>
                    <a:pt x="3649" y="233556"/>
                  </a:lnTo>
                  <a:lnTo>
                    <a:pt x="14214" y="190666"/>
                  </a:lnTo>
                  <a:lnTo>
                    <a:pt x="31121" y="150671"/>
                  </a:lnTo>
                  <a:lnTo>
                    <a:pt x="53795" y="114144"/>
                  </a:lnTo>
                  <a:lnTo>
                    <a:pt x="81661" y="81660"/>
                  </a:lnTo>
                  <a:lnTo>
                    <a:pt x="114144" y="53795"/>
                  </a:lnTo>
                  <a:lnTo>
                    <a:pt x="150671" y="31121"/>
                  </a:lnTo>
                  <a:lnTo>
                    <a:pt x="190666" y="14214"/>
                  </a:lnTo>
                  <a:lnTo>
                    <a:pt x="233556" y="3649"/>
                  </a:lnTo>
                  <a:lnTo>
                    <a:pt x="278765" y="0"/>
                  </a:lnTo>
                  <a:lnTo>
                    <a:pt x="4587367" y="0"/>
                  </a:lnTo>
                  <a:lnTo>
                    <a:pt x="4632610" y="3649"/>
                  </a:lnTo>
                  <a:lnTo>
                    <a:pt x="4675527" y="14214"/>
                  </a:lnTo>
                  <a:lnTo>
                    <a:pt x="4715544" y="31121"/>
                  </a:lnTo>
                  <a:lnTo>
                    <a:pt x="4752087" y="53795"/>
                  </a:lnTo>
                  <a:lnTo>
                    <a:pt x="4784582" y="81660"/>
                  </a:lnTo>
                  <a:lnTo>
                    <a:pt x="4812455" y="114144"/>
                  </a:lnTo>
                  <a:lnTo>
                    <a:pt x="4835133" y="150671"/>
                  </a:lnTo>
                  <a:lnTo>
                    <a:pt x="4852043" y="190666"/>
                  </a:lnTo>
                  <a:lnTo>
                    <a:pt x="4862609" y="233556"/>
                  </a:lnTo>
                  <a:lnTo>
                    <a:pt x="4866259" y="278764"/>
                  </a:lnTo>
                  <a:lnTo>
                    <a:pt x="4866259" y="1394091"/>
                  </a:lnTo>
                  <a:lnTo>
                    <a:pt x="4862609" y="1439321"/>
                  </a:lnTo>
                  <a:lnTo>
                    <a:pt x="4852043" y="1482227"/>
                  </a:lnTo>
                  <a:lnTo>
                    <a:pt x="4835133" y="1522235"/>
                  </a:lnTo>
                  <a:lnTo>
                    <a:pt x="4812455" y="1558771"/>
                  </a:lnTo>
                  <a:lnTo>
                    <a:pt x="4784582" y="1591262"/>
                  </a:lnTo>
                  <a:lnTo>
                    <a:pt x="4752087" y="1619132"/>
                  </a:lnTo>
                  <a:lnTo>
                    <a:pt x="4715544" y="1641809"/>
                  </a:lnTo>
                  <a:lnTo>
                    <a:pt x="4675527" y="1658717"/>
                  </a:lnTo>
                  <a:lnTo>
                    <a:pt x="4632610" y="1669283"/>
                  </a:lnTo>
                  <a:lnTo>
                    <a:pt x="4587367" y="1672932"/>
                  </a:lnTo>
                  <a:lnTo>
                    <a:pt x="278765" y="1672932"/>
                  </a:lnTo>
                  <a:lnTo>
                    <a:pt x="233556" y="1669283"/>
                  </a:lnTo>
                  <a:lnTo>
                    <a:pt x="190666" y="1658717"/>
                  </a:lnTo>
                  <a:lnTo>
                    <a:pt x="150671" y="1641809"/>
                  </a:lnTo>
                  <a:lnTo>
                    <a:pt x="114144" y="1619132"/>
                  </a:lnTo>
                  <a:lnTo>
                    <a:pt x="81661" y="1591262"/>
                  </a:lnTo>
                  <a:lnTo>
                    <a:pt x="53795" y="1558771"/>
                  </a:lnTo>
                  <a:lnTo>
                    <a:pt x="31121" y="1522235"/>
                  </a:lnTo>
                  <a:lnTo>
                    <a:pt x="14214" y="1482227"/>
                  </a:lnTo>
                  <a:lnTo>
                    <a:pt x="3649" y="1439321"/>
                  </a:lnTo>
                  <a:lnTo>
                    <a:pt x="0" y="1394091"/>
                  </a:lnTo>
                  <a:lnTo>
                    <a:pt x="0" y="278764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460750" y="4939665"/>
            <a:ext cx="4359275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Это испытания</a:t>
            </a:r>
            <a:r>
              <a:rPr dirty="0" sz="160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0F243E"/>
                </a:solidFill>
                <a:latin typeface="Times New Roman"/>
                <a:cs typeface="Times New Roman"/>
              </a:rPr>
              <a:t>сказочной</a:t>
            </a:r>
            <a:r>
              <a:rPr dirty="0" sz="1600" spc="1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сложности,</a:t>
            </a:r>
            <a:r>
              <a:rPr dirty="0" sz="1600" spc="-1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игровые</a:t>
            </a:r>
            <a:r>
              <a:rPr dirty="0" sz="1600" spc="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и </a:t>
            </a:r>
            <a:r>
              <a:rPr dirty="0" sz="1600" spc="-38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книжно-интеллектуальные</a:t>
            </a:r>
            <a:r>
              <a:rPr dirty="0" sz="1600" spc="6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развлечения, </a:t>
            </a:r>
            <a:r>
              <a:rPr dirty="0" sz="160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приключения</a:t>
            </a:r>
            <a:r>
              <a:rPr dirty="0" sz="1600" spc="3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с</a:t>
            </a:r>
            <a:r>
              <a:rPr dirty="0" sz="1600" spc="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героями</a:t>
            </a:r>
            <a:r>
              <a:rPr dirty="0" sz="1600" spc="2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русских</a:t>
            </a:r>
            <a:r>
              <a:rPr dirty="0" sz="1600" spc="2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народных</a:t>
            </a:r>
            <a:r>
              <a:rPr dirty="0" sz="1600" spc="3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0F243E"/>
                </a:solidFill>
                <a:latin typeface="Times New Roman"/>
                <a:cs typeface="Times New Roman"/>
              </a:rPr>
              <a:t>сказок,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i="1">
                <a:solidFill>
                  <a:srgbClr val="0F243E"/>
                </a:solidFill>
                <a:latin typeface="Times New Roman"/>
                <a:cs typeface="Times New Roman"/>
              </a:rPr>
              <a:t>танцевальные</a:t>
            </a:r>
            <a:r>
              <a:rPr dirty="0" sz="1600" spc="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флешмобы,</a:t>
            </a:r>
            <a:r>
              <a:rPr dirty="0" sz="1600" spc="3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способствующие</a:t>
            </a:r>
            <a:endParaRPr sz="1600">
              <a:latin typeface="Times New Roman"/>
              <a:cs typeface="Times New Roman"/>
            </a:endParaRPr>
          </a:p>
          <a:p>
            <a:pPr marL="12700" marR="213360">
              <a:lnSpc>
                <a:spcPct val="100000"/>
              </a:lnSpc>
            </a:pPr>
            <a:r>
              <a:rPr dirty="0" sz="1600" spc="-15" i="1">
                <a:solidFill>
                  <a:srgbClr val="0F243E"/>
                </a:solidFill>
                <a:latin typeface="Times New Roman"/>
                <a:cs typeface="Times New Roman"/>
              </a:rPr>
              <a:t>психоэмоциональному</a:t>
            </a:r>
            <a:r>
              <a:rPr dirty="0" sz="1600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и</a:t>
            </a:r>
            <a:r>
              <a:rPr dirty="0" sz="1600" spc="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25" i="1">
                <a:solidFill>
                  <a:srgbClr val="0F243E"/>
                </a:solidFill>
                <a:latin typeface="Times New Roman"/>
                <a:cs typeface="Times New Roman"/>
              </a:rPr>
              <a:t>творческому</a:t>
            </a:r>
            <a:r>
              <a:rPr dirty="0" sz="1600" spc="3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0F243E"/>
                </a:solidFill>
                <a:latin typeface="Times New Roman"/>
                <a:cs typeface="Times New Roman"/>
              </a:rPr>
              <a:t>развитию </a:t>
            </a:r>
            <a:r>
              <a:rPr dirty="0" sz="1600" spc="-38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0F243E"/>
                </a:solidFill>
                <a:latin typeface="Times New Roman"/>
                <a:cs typeface="Times New Roman"/>
              </a:rPr>
              <a:t>современного</a:t>
            </a:r>
            <a:r>
              <a:rPr dirty="0" sz="1600" spc="15" i="1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0F243E"/>
                </a:solidFill>
                <a:latin typeface="Times New Roman"/>
                <a:cs typeface="Times New Roman"/>
              </a:rPr>
              <a:t>ребенка.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7426" y="3167888"/>
            <a:ext cx="1207770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943735"/>
                </a:solidFill>
                <a:latin typeface="Comic Sans MS"/>
                <a:cs typeface="Comic Sans MS"/>
              </a:rPr>
              <a:t>«Летние</a:t>
            </a:r>
            <a:endParaRPr sz="1400">
              <a:latin typeface="Comic Sans MS"/>
              <a:cs typeface="Comic Sans MS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400">
                <a:solidFill>
                  <a:srgbClr val="943735"/>
                </a:solidFill>
                <a:latin typeface="Comic Sans MS"/>
                <a:cs typeface="Comic Sans MS"/>
              </a:rPr>
              <a:t>п</a:t>
            </a:r>
            <a:r>
              <a:rPr dirty="0" sz="1400" spc="5">
                <a:solidFill>
                  <a:srgbClr val="943735"/>
                </a:solidFill>
                <a:latin typeface="Comic Sans MS"/>
                <a:cs typeface="Comic Sans MS"/>
              </a:rPr>
              <a:t>р</a:t>
            </a:r>
            <a:r>
              <a:rPr dirty="0" sz="1400" spc="-10">
                <a:solidFill>
                  <a:srgbClr val="943735"/>
                </a:solidFill>
                <a:latin typeface="Comic Sans MS"/>
                <a:cs typeface="Comic Sans MS"/>
              </a:rPr>
              <a:t>и</a:t>
            </a:r>
            <a:r>
              <a:rPr dirty="0" sz="1400">
                <a:solidFill>
                  <a:srgbClr val="943735"/>
                </a:solidFill>
                <a:latin typeface="Comic Sans MS"/>
                <a:cs typeface="Comic Sans MS"/>
              </a:rPr>
              <a:t>клю</a:t>
            </a:r>
            <a:r>
              <a:rPr dirty="0" sz="1400" spc="-10">
                <a:solidFill>
                  <a:srgbClr val="943735"/>
                </a:solidFill>
                <a:latin typeface="Comic Sans MS"/>
                <a:cs typeface="Comic Sans MS"/>
              </a:rPr>
              <a:t>ч</a:t>
            </a:r>
            <a:r>
              <a:rPr dirty="0" sz="1400">
                <a:solidFill>
                  <a:srgbClr val="943735"/>
                </a:solidFill>
                <a:latin typeface="Comic Sans MS"/>
                <a:cs typeface="Comic Sans MS"/>
              </a:rPr>
              <a:t>е</a:t>
            </a:r>
            <a:r>
              <a:rPr dirty="0" sz="1400" spc="-10">
                <a:solidFill>
                  <a:srgbClr val="943735"/>
                </a:solidFill>
                <a:latin typeface="Comic Sans MS"/>
                <a:cs typeface="Comic Sans MS"/>
              </a:rPr>
              <a:t>ни</a:t>
            </a:r>
            <a:r>
              <a:rPr dirty="0" sz="1400">
                <a:solidFill>
                  <a:srgbClr val="943735"/>
                </a:solidFill>
                <a:latin typeface="Comic Sans MS"/>
                <a:cs typeface="Comic Sans MS"/>
              </a:rPr>
              <a:t>я  </a:t>
            </a:r>
            <a:r>
              <a:rPr dirty="0" sz="1400" spc="-5">
                <a:solidFill>
                  <a:srgbClr val="943735"/>
                </a:solidFill>
                <a:latin typeface="Comic Sans MS"/>
                <a:cs typeface="Comic Sans MS"/>
              </a:rPr>
              <a:t>книжных </a:t>
            </a:r>
            <a:r>
              <a:rPr dirty="0" sz="1400">
                <a:solidFill>
                  <a:srgbClr val="943735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Comic Sans MS"/>
                <a:cs typeface="Comic Sans MS"/>
              </a:rPr>
              <a:t>героев»:</a:t>
            </a:r>
            <a:endParaRPr sz="1400">
              <a:latin typeface="Comic Sans MS"/>
              <a:cs typeface="Comic Sans MS"/>
            </a:endParaRPr>
          </a:p>
          <a:p>
            <a:pPr algn="ctr" marL="635">
              <a:lnSpc>
                <a:spcPct val="100000"/>
              </a:lnSpc>
            </a:pPr>
            <a:r>
              <a:rPr dirty="0" sz="1400">
                <a:solidFill>
                  <a:srgbClr val="943735"/>
                </a:solidFill>
                <a:latin typeface="Comic Sans MS"/>
                <a:cs typeface="Comic Sans MS"/>
              </a:rPr>
              <a:t>Театр</a:t>
            </a:r>
            <a:r>
              <a:rPr dirty="0" sz="1400" spc="-75">
                <a:solidFill>
                  <a:srgbClr val="943735"/>
                </a:solidFill>
                <a:latin typeface="Comic Sans MS"/>
                <a:cs typeface="Comic Sans MS"/>
              </a:rPr>
              <a:t> </a:t>
            </a:r>
            <a:r>
              <a:rPr dirty="0" sz="1400" spc="-5">
                <a:solidFill>
                  <a:srgbClr val="943735"/>
                </a:solidFill>
                <a:latin typeface="Comic Sans MS"/>
                <a:cs typeface="Comic Sans MS"/>
              </a:rPr>
              <a:t>книги</a:t>
            </a:r>
            <a:endParaRPr sz="1400">
              <a:latin typeface="Comic Sans MS"/>
              <a:cs typeface="Comic Sans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4368" y="5941603"/>
            <a:ext cx="851941" cy="848728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-4762" y="0"/>
            <a:ext cx="7960359" cy="5859780"/>
            <a:chOff x="-4762" y="0"/>
            <a:chExt cx="7960359" cy="585978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3310128" cy="8580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3262503" cy="79057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0"/>
              <a:ext cx="3262629" cy="790575"/>
            </a:xfrm>
            <a:custGeom>
              <a:avLst/>
              <a:gdLst/>
              <a:ahLst/>
              <a:cxnLst/>
              <a:rect l="l" t="t" r="r" b="b"/>
              <a:pathLst>
                <a:path w="3262629" h="790575">
                  <a:moveTo>
                    <a:pt x="0" y="790575"/>
                  </a:moveTo>
                  <a:lnTo>
                    <a:pt x="3262503" y="790575"/>
                  </a:lnTo>
                  <a:lnTo>
                    <a:pt x="3262503" y="0"/>
                  </a:lnTo>
                </a:path>
                <a:path w="3262629" h="790575">
                  <a:moveTo>
                    <a:pt x="0" y="0"/>
                  </a:moveTo>
                  <a:lnTo>
                    <a:pt x="0" y="790575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3167" y="242315"/>
              <a:ext cx="1464564" cy="2057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2" y="486155"/>
              <a:ext cx="2011679" cy="2057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6447" y="723900"/>
              <a:ext cx="1234439" cy="1996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17903" y="723900"/>
              <a:ext cx="1278636" cy="1996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9901" y="105918"/>
              <a:ext cx="1149108" cy="14490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7003" y="348361"/>
              <a:ext cx="1701533" cy="1494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3079" y="587883"/>
              <a:ext cx="2007857" cy="1852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3532" y="1254378"/>
              <a:ext cx="2771775" cy="227457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504" y="3850233"/>
              <a:ext cx="2987802" cy="200431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32124" y="2708910"/>
              <a:ext cx="2519045" cy="20383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78859" y="219963"/>
              <a:ext cx="3729482" cy="214845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7504" y="260604"/>
              <a:ext cx="7842884" cy="4486910"/>
            </a:xfrm>
            <a:custGeom>
              <a:avLst/>
              <a:gdLst/>
              <a:ahLst/>
              <a:cxnLst/>
              <a:rect l="l" t="t" r="r" b="b"/>
              <a:pathLst>
                <a:path w="7842884" h="4486910">
                  <a:moveTo>
                    <a:pt x="3192463" y="4486656"/>
                  </a:moveTo>
                  <a:lnTo>
                    <a:pt x="3192463" y="0"/>
                  </a:lnTo>
                </a:path>
                <a:path w="7842884" h="4486910">
                  <a:moveTo>
                    <a:pt x="3192463" y="2314829"/>
                  </a:moveTo>
                  <a:lnTo>
                    <a:pt x="7842822" y="2326513"/>
                  </a:lnTo>
                </a:path>
                <a:path w="7842884" h="4486910">
                  <a:moveTo>
                    <a:pt x="0" y="3467481"/>
                  </a:moveTo>
                  <a:lnTo>
                    <a:pt x="3154998" y="3467481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95374" y="6193637"/>
            <a:ext cx="6938645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622422"/>
                </a:solidFill>
                <a:latin typeface="Times New Roman"/>
                <a:cs typeface="Times New Roman"/>
              </a:rPr>
              <a:t>Сказка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 spc="-15">
                <a:solidFill>
                  <a:srgbClr val="622422"/>
                </a:solidFill>
                <a:latin typeface="Times New Roman"/>
                <a:cs typeface="Times New Roman"/>
              </a:rPr>
              <a:t>подготовлена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специалистами</a:t>
            </a:r>
            <a:r>
              <a:rPr dirty="0" sz="1400" spc="-10">
                <a:solidFill>
                  <a:srgbClr val="622422"/>
                </a:solidFill>
                <a:latin typeface="Times New Roman"/>
                <a:cs typeface="Times New Roman"/>
              </a:rPr>
              <a:t> отдела</a:t>
            </a:r>
            <a:r>
              <a:rPr dirty="0" sz="1400" spc="2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национальной</a:t>
            </a:r>
            <a:r>
              <a:rPr dirty="0" sz="1400" spc="-4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и</a:t>
            </a:r>
            <a:r>
              <a:rPr dirty="0" sz="1400" spc="1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краеведческой</a:t>
            </a:r>
            <a:r>
              <a:rPr dirty="0" sz="1400" spc="-10">
                <a:solidFill>
                  <a:srgbClr val="622422"/>
                </a:solidFill>
                <a:latin typeface="Times New Roman"/>
                <a:cs typeface="Times New Roman"/>
              </a:rPr>
              <a:t> литературы</a:t>
            </a: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по 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мотивам </a:t>
            </a:r>
            <a:r>
              <a:rPr dirty="0" sz="1400" spc="-10">
                <a:solidFill>
                  <a:srgbClr val="622422"/>
                </a:solidFill>
                <a:latin typeface="Times New Roman"/>
                <a:cs typeface="Times New Roman"/>
              </a:rPr>
              <a:t>мордовской 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сказки. </a:t>
            </a:r>
            <a:r>
              <a:rPr dirty="0" sz="1400" spc="-10">
                <a:solidFill>
                  <a:srgbClr val="622422"/>
                </a:solidFill>
                <a:latin typeface="Times New Roman"/>
                <a:cs typeface="Times New Roman"/>
              </a:rPr>
              <a:t>Мальчишки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и 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девчонки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становятся </a:t>
            </a:r>
            <a:r>
              <a:rPr dirty="0" sz="1400" spc="-5">
                <a:solidFill>
                  <a:srgbClr val="622422"/>
                </a:solidFill>
                <a:latin typeface="Times New Roman"/>
                <a:cs typeface="Times New Roman"/>
              </a:rPr>
              <a:t>действующими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лицами </a:t>
            </a:r>
            <a:r>
              <a:rPr dirty="0" sz="1400" spc="-335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интерактивной</a:t>
            </a:r>
            <a:r>
              <a:rPr dirty="0" sz="1400" spc="-55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622422"/>
                </a:solidFill>
                <a:latin typeface="Times New Roman"/>
                <a:cs typeface="Times New Roman"/>
              </a:rPr>
              <a:t>постановки.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1164" y="0"/>
            <a:ext cx="8317865" cy="6596380"/>
            <a:chOff x="831164" y="0"/>
            <a:chExt cx="8317865" cy="65963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1107" y="280543"/>
              <a:ext cx="3132963" cy="27459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3614" y="502793"/>
              <a:ext cx="3463290" cy="25413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3288" y="3345560"/>
              <a:ext cx="2994279" cy="26732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93614" y="3312947"/>
              <a:ext cx="3340989" cy="27970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17007" y="0"/>
              <a:ext cx="4126991" cy="4556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64632" y="19418"/>
              <a:ext cx="4079366" cy="3693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64632" y="19418"/>
              <a:ext cx="4079875" cy="369570"/>
            </a:xfrm>
            <a:custGeom>
              <a:avLst/>
              <a:gdLst/>
              <a:ahLst/>
              <a:cxnLst/>
              <a:rect l="l" t="t" r="r" b="b"/>
              <a:pathLst>
                <a:path w="4079875" h="369570">
                  <a:moveTo>
                    <a:pt x="0" y="369328"/>
                  </a:moveTo>
                  <a:lnTo>
                    <a:pt x="4079366" y="369328"/>
                  </a:lnTo>
                  <a:lnTo>
                    <a:pt x="4079366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4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2436" y="281940"/>
              <a:ext cx="2863595" cy="2011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77912" y="281940"/>
              <a:ext cx="1266444" cy="2011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91372" y="281940"/>
              <a:ext cx="355092" cy="2011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42864" y="108077"/>
              <a:ext cx="3777996" cy="22352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57402" y="204088"/>
              <a:ext cx="7719695" cy="5961380"/>
            </a:xfrm>
            <a:custGeom>
              <a:avLst/>
              <a:gdLst/>
              <a:ahLst/>
              <a:cxnLst/>
              <a:rect l="l" t="t" r="r" b="b"/>
              <a:pathLst>
                <a:path w="7719695" h="5961380">
                  <a:moveTo>
                    <a:pt x="3614597" y="5961214"/>
                  </a:moveTo>
                  <a:lnTo>
                    <a:pt x="3614597" y="0"/>
                  </a:lnTo>
                </a:path>
                <a:path w="7719695" h="5961380">
                  <a:moveTo>
                    <a:pt x="0" y="2967735"/>
                  </a:moveTo>
                  <a:lnTo>
                    <a:pt x="3600373" y="2967735"/>
                  </a:lnTo>
                </a:path>
                <a:path w="7719695" h="5961380">
                  <a:moveTo>
                    <a:pt x="7719110" y="2967735"/>
                  </a:moveTo>
                  <a:lnTo>
                    <a:pt x="3614597" y="2967735"/>
                  </a:lnTo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1164" y="6142659"/>
              <a:ext cx="453339" cy="4533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05545" y="5013185"/>
              <a:ext cx="741773" cy="7417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45934"/>
            <a:chOff x="0" y="0"/>
            <a:chExt cx="9144000" cy="6845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453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3208" y="3028188"/>
              <a:ext cx="348996" cy="3383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1086" y="3055873"/>
              <a:ext cx="253491" cy="2429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31086" y="3055873"/>
              <a:ext cx="254000" cy="243204"/>
            </a:xfrm>
            <a:custGeom>
              <a:avLst/>
              <a:gdLst/>
              <a:ahLst/>
              <a:cxnLst/>
              <a:rect l="l" t="t" r="r" b="b"/>
              <a:pathLst>
                <a:path w="254000" h="243204">
                  <a:moveTo>
                    <a:pt x="0" y="121412"/>
                  </a:moveTo>
                  <a:lnTo>
                    <a:pt x="9945" y="74152"/>
                  </a:lnTo>
                  <a:lnTo>
                    <a:pt x="37084" y="35560"/>
                  </a:lnTo>
                  <a:lnTo>
                    <a:pt x="77366" y="9540"/>
                  </a:lnTo>
                  <a:lnTo>
                    <a:pt x="126746" y="0"/>
                  </a:lnTo>
                  <a:lnTo>
                    <a:pt x="176071" y="9540"/>
                  </a:lnTo>
                  <a:lnTo>
                    <a:pt x="216360" y="35559"/>
                  </a:lnTo>
                  <a:lnTo>
                    <a:pt x="243528" y="74152"/>
                  </a:lnTo>
                  <a:lnTo>
                    <a:pt x="253491" y="121412"/>
                  </a:lnTo>
                  <a:lnTo>
                    <a:pt x="243528" y="168691"/>
                  </a:lnTo>
                  <a:lnTo>
                    <a:pt x="216360" y="207327"/>
                  </a:lnTo>
                  <a:lnTo>
                    <a:pt x="176071" y="233390"/>
                  </a:lnTo>
                  <a:lnTo>
                    <a:pt x="126746" y="242950"/>
                  </a:lnTo>
                  <a:lnTo>
                    <a:pt x="77366" y="233390"/>
                  </a:lnTo>
                  <a:lnTo>
                    <a:pt x="37084" y="207327"/>
                  </a:lnTo>
                  <a:lnTo>
                    <a:pt x="9945" y="168691"/>
                  </a:lnTo>
                  <a:lnTo>
                    <a:pt x="0" y="121412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2266" y="3175609"/>
              <a:ext cx="195745" cy="1921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8098" y="3006661"/>
              <a:ext cx="347662" cy="3413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0074" y="3437991"/>
              <a:ext cx="222262" cy="2182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0245" y="4238218"/>
              <a:ext cx="200799" cy="1971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25334" y="3077248"/>
              <a:ext cx="244195" cy="2397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6309" y="3579596"/>
              <a:ext cx="202082" cy="1983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9845" y="4715192"/>
              <a:ext cx="347662" cy="3413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2096" y="4268152"/>
              <a:ext cx="347662" cy="3413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2097" y="3369627"/>
              <a:ext cx="347662" cy="3413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78201" y="4209453"/>
              <a:ext cx="259461" cy="2547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1575" y="3558260"/>
              <a:ext cx="245554" cy="2410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28766" y="4820856"/>
              <a:ext cx="354012" cy="3413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83580" y="4960683"/>
              <a:ext cx="354012" cy="3413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09004" y="4286389"/>
              <a:ext cx="280822" cy="2707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85688" y="3945902"/>
              <a:ext cx="263702" cy="25424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6544" y="3816032"/>
              <a:ext cx="354012" cy="3413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95854" y="3732847"/>
              <a:ext cx="354012" cy="3413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61913" y="3951884"/>
              <a:ext cx="177012" cy="17066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20309" y="4715281"/>
              <a:ext cx="182816" cy="1762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8171" y="3626929"/>
              <a:ext cx="354012" cy="3413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7275" y="3283902"/>
              <a:ext cx="354012" cy="3413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5779" y="4102976"/>
              <a:ext cx="260819" cy="2514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3097" y="3819817"/>
              <a:ext cx="188455" cy="18169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0739" y="4492256"/>
              <a:ext cx="218909" cy="21106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3409" y="5056568"/>
              <a:ext cx="354012" cy="34131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67936" y="5007673"/>
              <a:ext cx="354012" cy="34131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74211" y="4656988"/>
              <a:ext cx="339953" cy="32776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80884" y="2606230"/>
              <a:ext cx="354012" cy="34131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1733" y="4944681"/>
              <a:ext cx="354012" cy="34131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21914" y="4680559"/>
              <a:ext cx="239102" cy="23053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93894" y="5184216"/>
              <a:ext cx="185521" cy="17886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80409" y="4962753"/>
              <a:ext cx="194716" cy="18773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16427" y="4455972"/>
              <a:ext cx="244170" cy="2354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54070" y="4493666"/>
              <a:ext cx="240106" cy="23149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48650" y="3146361"/>
              <a:ext cx="354012" cy="3413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36153" y="2704553"/>
              <a:ext cx="179044" cy="1726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08367" y="2855785"/>
              <a:ext cx="354012" cy="34131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62316" y="3077260"/>
              <a:ext cx="270116" cy="26042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19921" y="2887827"/>
              <a:ext cx="165341" cy="15941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63826" y="600329"/>
              <a:ext cx="5743448" cy="293992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16351" y="848867"/>
              <a:ext cx="3828288" cy="94183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61944" y="1336547"/>
              <a:ext cx="2737104" cy="94183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52927" y="1824227"/>
              <a:ext cx="3753612" cy="94183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80944" y="2311907"/>
              <a:ext cx="3503676" cy="94183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66416" y="2795016"/>
              <a:ext cx="4145279" cy="94183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27375" y="1070483"/>
              <a:ext cx="3033267" cy="41782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68267" y="1640585"/>
              <a:ext cx="1939316" cy="23152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55314" y="2129917"/>
              <a:ext cx="2972054" cy="33375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76091" y="2615945"/>
              <a:ext cx="2707140" cy="23266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77439" y="3000120"/>
              <a:ext cx="3537966" cy="38531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2373" y="3397186"/>
              <a:ext cx="347662" cy="34131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1225" y="3390201"/>
              <a:ext cx="354012" cy="34131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63741" y="3399980"/>
              <a:ext cx="347662" cy="34131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04735" y="3325431"/>
              <a:ext cx="347662" cy="3413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306309" y="2900997"/>
              <a:ext cx="192430" cy="1889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Компик</dc:creator>
  <dc:title>Презентация PowerPoint</dc:title>
  <dcterms:created xsi:type="dcterms:W3CDTF">2023-09-01T08:17:08Z</dcterms:created>
  <dcterms:modified xsi:type="dcterms:W3CDTF">2023-09-01T08:17:08Z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2023-09-01T00:00:00Z</vt:filetime>
  </property>
</Properties>
</file>