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Самарский металлургический колледж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Готов всегда прийти на помощь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надежные</a:t>
            </a:r>
            <a:endParaRPr lang="ru-RU" b="1" dirty="0"/>
          </a:p>
        </p:txBody>
      </p:sp>
      <p:pic>
        <p:nvPicPr>
          <p:cNvPr id="1026" name="Picture 2" descr="C:\Users\User\Downloads\yHWQOkGYW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активные</a:t>
            </a:r>
            <a:endParaRPr lang="ru-RU" b="1" dirty="0"/>
          </a:p>
        </p:txBody>
      </p:sp>
      <p:pic>
        <p:nvPicPr>
          <p:cNvPr id="2050" name="Picture 2" descr="C:\Users\User\Downloads\6jw7BGbaH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9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доброжелательные </a:t>
            </a:r>
            <a:endParaRPr lang="ru-RU" b="1" dirty="0"/>
          </a:p>
        </p:txBody>
      </p:sp>
      <p:pic>
        <p:nvPicPr>
          <p:cNvPr id="3074" name="Picture 2" descr="C:\Users\User\Downloads\H8is82Kz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7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дружные</a:t>
            </a:r>
            <a:endParaRPr lang="ru-RU" b="1" dirty="0"/>
          </a:p>
        </p:txBody>
      </p:sp>
      <p:pic>
        <p:nvPicPr>
          <p:cNvPr id="4098" name="Picture 2" descr="C:\Users\User\Downloads\qr0QErRE7u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vln0cxTMj3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64800" cy="4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1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единые</a:t>
            </a:r>
            <a:endParaRPr lang="ru-RU" b="1" dirty="0"/>
          </a:p>
        </p:txBody>
      </p:sp>
      <p:pic>
        <p:nvPicPr>
          <p:cNvPr id="5122" name="Picture 2" descr="C:\Users\User\Downloads\KQQHlHIvA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9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жизнерадостные </a:t>
            </a:r>
            <a:endParaRPr lang="ru-RU" b="1" dirty="0"/>
          </a:p>
        </p:txBody>
      </p:sp>
      <p:pic>
        <p:nvPicPr>
          <p:cNvPr id="6146" name="Picture 2" descr="C:\Users\User\Downloads\1wozDEWLI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UIAUwKU7F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1" y="330336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93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Самарский металлургический колледж</vt:lpstr>
      <vt:lpstr>Мы надежные</vt:lpstr>
      <vt:lpstr>Мы активные</vt:lpstr>
      <vt:lpstr>Мы доброжелательные </vt:lpstr>
      <vt:lpstr>Мы дружные</vt:lpstr>
      <vt:lpstr>Мы единые</vt:lpstr>
      <vt:lpstr>Мы жизнерадостные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Самарский металлургический колледж</dc:title>
  <dc:creator>User</dc:creator>
  <cp:lastModifiedBy>User</cp:lastModifiedBy>
  <cp:revision>1</cp:revision>
  <dcterms:created xsi:type="dcterms:W3CDTF">2023-11-07T08:26:54Z</dcterms:created>
  <dcterms:modified xsi:type="dcterms:W3CDTF">2023-11-07T08:37:41Z</dcterms:modified>
</cp:coreProperties>
</file>