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16.03.2023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16.03.2023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16.03.2023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16.03.2023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16.03.2023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16.03.2023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16.03.2023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16.03.2023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16.03.2023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16.03.2023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16.03.2023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16.03.2023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16.03.2023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16.03.2023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r>
              <a:rPr lang="ru" sz="4400" dirty="0">
                <a:solidFill>
                  <a:schemeClr val="tx1"/>
                </a:solidFill>
              </a:rPr>
              <a:t>Волонтерский центр МОУ «Гимназия №18»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77500" lnSpcReduction="20000"/>
          </a:bodyPr>
          <a:lstStyle/>
          <a:p>
            <a:pPr rtl="0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" dirty="0">
                <a:solidFill>
                  <a:schemeClr val="tx1"/>
                </a:solidFill>
              </a:rPr>
              <a:t>ород Магнитогорск</a:t>
            </a:r>
          </a:p>
          <a:p>
            <a:pPr rtl="0">
              <a:spcAft>
                <a:spcPts val="600"/>
              </a:spcAft>
            </a:pPr>
            <a:r>
              <a:rPr lang="ru" dirty="0">
                <a:solidFill>
                  <a:schemeClr val="tx1"/>
                </a:solidFill>
              </a:rPr>
              <a:t>2022-2023 год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5742D-9E2B-A47E-9582-0BE4478B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центр нашей Гимназии начал свою работу в 2019 году. С начала 2022 года отряд участвовал во многих мероприятиях, проводимых в Гимназии и не только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646D1A-A60A-6F69-B045-77962DED5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16" y="2014194"/>
            <a:ext cx="2390891" cy="384968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5AE6FF5F-65BE-C8A5-06B0-8CDEECA0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6EF92B-F7ED-B35E-15CC-F87F8E5CF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74" y="2085823"/>
            <a:ext cx="2779820" cy="37064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A1650D-A333-A2E0-B494-3A44091F3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19" y="2014192"/>
            <a:ext cx="2887265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450F6-15F1-EE13-3FD7-9A0ACE57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партнер МДОУ «ЦРР детский сад №97» города Магнитогорска. Наши волонтеры с удовольствием проводят различные мероприятия для воспитанников детского сада.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C418C07-3861-435F-44A5-454430348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4194"/>
            <a:ext cx="2887265" cy="384968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D6E3CFD-B51B-4A58-3684-93E7BB7CE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77086-A283-120F-C7C0-8C0A64A16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2" b="10981"/>
          <a:stretch/>
        </p:blipFill>
        <p:spPr>
          <a:xfrm>
            <a:off x="4261282" y="1886281"/>
            <a:ext cx="2636716" cy="42766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812EE2-416C-3B3B-6C66-0FFFF083F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94" y="2143769"/>
            <a:ext cx="2648325" cy="389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58093-3D01-B26F-C883-98D2319C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Гимназии принимают участие и в городских и Всероссийских акциях.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A18FE67-BDCE-7693-BDF1-C7EFC72E1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3" y="1854863"/>
            <a:ext cx="9379401" cy="4270729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7E00E9B0-9CAB-A9B9-FBC1-B661CB49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2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34659-6F07-B484-2F72-A414C96F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волонтеры посещают различные мастер-классы.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AA125-1EFD-CB1A-DB1F-F7030314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16.03.2023</a:t>
            </a:fld>
            <a:endParaRPr lang="en-US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84A6368-4FFF-9292-A51D-DA7D460EA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4194"/>
            <a:ext cx="2887265" cy="3849687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1B8DC-890F-FDEB-71FC-B055CCAB5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17" y="2095920"/>
            <a:ext cx="2893045" cy="38573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B992D8-8C1F-2D9F-6A0C-2C631B596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19" y="1933309"/>
            <a:ext cx="3136962" cy="41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3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CEFF5-0C86-D287-D0CB-2A36D3F3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Общешкольные мероприятия.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303C49F-777B-2ACD-A699-2908C7F25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22" y="2014194"/>
            <a:ext cx="1777472" cy="384968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E35966C-0D3B-B501-574A-A0F2CB76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16.03.2023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4E0AFD-2330-DBB6-F918-DFA7A698F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97" y="2103438"/>
            <a:ext cx="2753188" cy="36709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F0735A-6C07-ADB6-09A2-B80A36AEB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3438"/>
            <a:ext cx="5415379" cy="40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AB8AE-877C-E903-01FB-8FAF6E0B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следует…..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9B0C9-A177-1786-CC75-0C3D492C2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4A1800-208C-62A5-0C34-DE239FEB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16.03.2023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80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{CB428E77-D124-492E-9C54-0957CF8657CD}tf78438558_win32</Template>
  <TotalTime>52</TotalTime>
  <Words>93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Garamond</vt:lpstr>
      <vt:lpstr>Times New Roman</vt:lpstr>
      <vt:lpstr>СавонVTI</vt:lpstr>
      <vt:lpstr>Волонтерский центр МОУ «Гимназия №18»</vt:lpstr>
      <vt:lpstr>Волонтерский центр нашей Гимназии начал свою работу в 2019 году. С начала 2022 года отряд участвовал во многих мероприятиях, проводимых в Гимназии и не только. </vt:lpstr>
      <vt:lpstr>Наш партнер МДОУ «ЦРР детский сад №97» города Магнитогорска. Наши волонтеры с удовольствием проводят различные мероприятия для воспитанников детского сада.</vt:lpstr>
      <vt:lpstr>Волонтеры Гимназии принимают участие и в городских и Всероссийских акциях.</vt:lpstr>
      <vt:lpstr>Наши волонтеры посещают различные мастер-классы.</vt:lpstr>
      <vt:lpstr>Общешкольные мероприятия.</vt:lpstr>
      <vt:lpstr>Продолжение следует…..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центр МОУ «Гимназия №18»</dc:title>
  <dc:creator>анастасия котова</dc:creator>
  <cp:lastModifiedBy>анастасия котова</cp:lastModifiedBy>
  <cp:revision>1</cp:revision>
  <dcterms:created xsi:type="dcterms:W3CDTF">2023-03-16T05:19:27Z</dcterms:created>
  <dcterms:modified xsi:type="dcterms:W3CDTF">2023-03-16T06:12:23Z</dcterms:modified>
</cp:coreProperties>
</file>