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490"/>
    <a:srgbClr val="112E4C"/>
    <a:srgbClr val="605AD6"/>
    <a:srgbClr val="547BFE"/>
    <a:srgbClr val="587384"/>
    <a:srgbClr val="F07877"/>
    <a:srgbClr val="00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414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5"/>
          <a:stretch/>
        </p:blipFill>
        <p:spPr>
          <a:xfrm>
            <a:off x="0" y="0"/>
            <a:ext cx="3263153" cy="16584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5"/>
          <a:stretch/>
        </p:blipFill>
        <p:spPr>
          <a:xfrm flipH="1">
            <a:off x="5880847" y="0"/>
            <a:ext cx="3263153" cy="16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he-coast@yandex.ru" TargetMode="External"/><Relationship Id="rId2" Type="http://schemas.openxmlformats.org/officeDocument/2006/relationships/hyperlink" Target="https://vk.com/public19483521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01661"/>
            <a:ext cx="6894576" cy="2205419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ДОБРЫЕ СИЛЫ </a:t>
            </a:r>
            <a:br>
              <a:rPr lang="ru-RU" sz="5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НА ДАЛЬНЕМ </a:t>
            </a:r>
            <a:br>
              <a:rPr lang="ru-RU" sz="5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ВОСТОКЕ </a:t>
            </a:r>
            <a:br>
              <a:rPr lang="ru-RU" sz="5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РОССИИ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819"/>
            <a:ext cx="4171278" cy="353530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dirty="0" smtClean="0">
                <a:solidFill>
                  <a:srgbClr val="112E4C"/>
                </a:solidFill>
              </a:rPr>
              <a:t> ВРОО «ПОБЕРЕЖЬЕ» - АНЖЕЛА БРЯНКИНА</a:t>
            </a:r>
            <a:endParaRPr lang="en-US" sz="1800" dirty="0">
              <a:solidFill>
                <a:srgbClr val="112E4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44" y="2164080"/>
            <a:ext cx="6391655" cy="4793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76" y="159101"/>
            <a:ext cx="2134849" cy="20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Благодарю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094220" cy="23034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Подробнее о проекте читайте :  </a:t>
            </a:r>
          </a:p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vk.com/public194835210</a:t>
            </a:r>
            <a:endParaRPr lang="ru-RU" dirty="0" smtClean="0"/>
          </a:p>
          <a:p>
            <a:pPr algn="l"/>
            <a:r>
              <a:rPr lang="ru-RU" dirty="0" smtClean="0"/>
              <a:t>Тел. +7-988-361-49-29</a:t>
            </a:r>
            <a:endParaRPr lang="ru-RU" dirty="0"/>
          </a:p>
          <a:p>
            <a:pPr algn="l"/>
            <a:r>
              <a:rPr lang="ru-RU" dirty="0"/>
              <a:t>Электронная </a:t>
            </a:r>
            <a:r>
              <a:rPr lang="ru-RU" dirty="0" smtClean="0"/>
              <a:t>почта: </a:t>
            </a:r>
            <a:r>
              <a:rPr lang="en-US" dirty="0" smtClean="0">
                <a:hlinkClick r:id="rId3"/>
              </a:rPr>
              <a:t>the-coast@yandex.ru</a:t>
            </a:r>
            <a:endParaRPr lang="ru-RU" dirty="0" smtClean="0"/>
          </a:p>
          <a:p>
            <a:pPr algn="l"/>
            <a:r>
              <a:rPr lang="ru-RU" dirty="0" err="1" smtClean="0"/>
              <a:t>Брянкина</a:t>
            </a:r>
            <a:r>
              <a:rPr lang="ru-RU" dirty="0" smtClean="0"/>
              <a:t> А.Г. – председатель правления </a:t>
            </a:r>
          </a:p>
          <a:p>
            <a:pPr algn="l"/>
            <a:r>
              <a:rPr lang="ru-RU" dirty="0" smtClean="0"/>
              <a:t>СОНКО ВРОО «Побережье»</a:t>
            </a:r>
          </a:p>
        </p:txBody>
      </p:sp>
    </p:spTree>
    <p:extLst>
      <p:ext uri="{BB962C8B-B14F-4D97-AF65-F5344CB8AC3E}">
        <p14:creationId xmlns:p14="http://schemas.microsoft.com/office/powerpoint/2010/main" val="336117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br>
              <a:rPr lang="ru-RU" dirty="0" smtClean="0"/>
            </a:br>
            <a:r>
              <a:rPr lang="ru-RU" dirty="0" smtClean="0"/>
              <a:t>Что волнует граждан?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 данным наших опросов, жители </a:t>
            </a:r>
            <a:r>
              <a:rPr lang="ru-RU" dirty="0" err="1"/>
              <a:t>Ванинского</a:t>
            </a:r>
            <a:r>
              <a:rPr lang="ru-RU" dirty="0"/>
              <a:t> района недовольны прежде всего состоянием окружающей </a:t>
            </a:r>
            <a:r>
              <a:rPr lang="ru-RU" dirty="0" smtClean="0"/>
              <a:t>среды.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Это </a:t>
            </a:r>
            <a:r>
              <a:rPr lang="ru-RU" dirty="0"/>
              <a:t>не только экологические проблемы свалок и бродячих собак, но и отсутствие досуговых и спортивных мероприятий, благоустроенных общественных пространств.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Однако, </a:t>
            </a:r>
            <a:r>
              <a:rPr lang="ru-RU" dirty="0"/>
              <a:t>собственную ответственность за благополучие в поселках люди признают в незначительной степени.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dirty="0"/>
              <a:t>От кого зависит благополучие в Ванино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34" y="2029460"/>
            <a:ext cx="34750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18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</a:t>
            </a:r>
            <a:r>
              <a:rPr lang="ru-RU" sz="4000" dirty="0" smtClean="0"/>
              <a:t>одтверждено исследованием </a:t>
            </a:r>
            <a:br>
              <a:rPr lang="ru-RU" sz="4000" dirty="0" smtClean="0"/>
            </a:br>
            <a:r>
              <a:rPr lang="ru-RU" sz="4000" dirty="0" smtClean="0"/>
              <a:t>    партнеров - АНКПО «ТОЧКА РОСТА»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/>
              <a:t>Темы, которые могут объединить жителей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/>
              <a:t>С чем сталкивались жители при проявлении социальной активности в решении социально значимых вопросов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21" y="2897170"/>
            <a:ext cx="4203286" cy="22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6" y="2664778"/>
            <a:ext cx="3978093" cy="2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5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Создать </a:t>
            </a:r>
            <a:r>
              <a:rPr lang="ru-RU" dirty="0"/>
              <a:t>условия для преодоления социальной пассивности граждан при решении вопросов местного значения через развитие волонтерского движения в отдаленных поселениях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Ванинского</a:t>
            </a:r>
            <a:r>
              <a:rPr lang="ru-RU" dirty="0" smtClean="0"/>
              <a:t> </a:t>
            </a:r>
            <a:r>
              <a:rPr lang="ru-RU" dirty="0"/>
              <a:t>района Хабаровского края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" y="4261518"/>
            <a:ext cx="5074920" cy="22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Привлекая местных жителей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 </a:t>
            </a:r>
            <a:r>
              <a:rPr lang="ru-RU" sz="2800" dirty="0"/>
              <a:t>коллективному </a:t>
            </a:r>
            <a:r>
              <a:rPr lang="ru-RU" sz="2800" dirty="0" smtClean="0"/>
              <a:t>решению </a:t>
            </a:r>
            <a:r>
              <a:rPr lang="ru-RU" sz="2800" dirty="0"/>
              <a:t>общих задач,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наши </a:t>
            </a:r>
            <a:r>
              <a:rPr lang="ru-RU" sz="2800" dirty="0"/>
              <a:t>волонтеры смогли преодолеть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социальную </a:t>
            </a:r>
            <a:r>
              <a:rPr lang="ru-RU" sz="2800" dirty="0"/>
              <a:t>пассивность односельчан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05643"/>
            <a:ext cx="3886200" cy="2914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907699"/>
            <a:ext cx="3886200" cy="17487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0" y="3456313"/>
            <a:ext cx="4206240" cy="3154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4899863"/>
            <a:ext cx="3939540" cy="17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1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За шесть месяцев в волонтерских мероприятиях приняли участие более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150 </a:t>
            </a:r>
            <a:r>
              <a:rPr lang="ru-RU" sz="3200" dirty="0"/>
              <a:t>человек старше 12 лет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43919"/>
            <a:ext cx="3886200" cy="174879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30" y="2157814"/>
            <a:ext cx="3886200" cy="1751479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3950970"/>
            <a:ext cx="3703320" cy="27774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60" y="3489115"/>
            <a:ext cx="1822132" cy="32393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08" y="3788092"/>
            <a:ext cx="2940368" cy="29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Обсуждаем и действуем </a:t>
            </a:r>
            <a:br>
              <a:rPr lang="ru-RU" sz="3600" dirty="0" smtClean="0"/>
            </a:br>
            <a:r>
              <a:rPr lang="ru-RU" sz="3600" dirty="0" smtClean="0"/>
              <a:t>мы вместе  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" y="1522815"/>
            <a:ext cx="3886200" cy="17514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91" y="3620436"/>
            <a:ext cx="3886200" cy="29146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" y="4748842"/>
            <a:ext cx="3963336" cy="1786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87" y="2819400"/>
            <a:ext cx="2621280" cy="1965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20615"/>
          <a:stretch/>
        </p:blipFill>
        <p:spPr>
          <a:xfrm>
            <a:off x="5258267" y="1454232"/>
            <a:ext cx="3172329" cy="21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3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Мы меняем отношение людей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4058"/>
            <a:ext cx="7886700" cy="3554472"/>
          </a:xfrm>
        </p:spPr>
      </p:pic>
    </p:spTree>
    <p:extLst>
      <p:ext uri="{BB962C8B-B14F-4D97-AF65-F5344CB8AC3E}">
        <p14:creationId xmlns:p14="http://schemas.microsoft.com/office/powerpoint/2010/main" val="400257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РАЗВИВАЕМСЯ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планах: Создание </a:t>
            </a:r>
            <a:r>
              <a:rPr lang="ru-RU" dirty="0"/>
              <a:t>межмуниципального ресурсного центра добровольчества разных направлений для отдаленных поселений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на </a:t>
            </a:r>
            <a:r>
              <a:rPr lang="ru-RU" dirty="0"/>
              <a:t>территории Дальнего </a:t>
            </a:r>
            <a:r>
              <a:rPr lang="ru-RU" dirty="0" smtClean="0"/>
              <a:t>Востока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Подписывайтесь, будем рады сотрудничеству!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70" y="3828415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187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ДОБРЫЕ СИЛЫ  НА ДАЛЬНЕМ  ВОСТОКЕ  РОССИИ</vt:lpstr>
      <vt:lpstr>Актуальность Что волнует граждан?</vt:lpstr>
      <vt:lpstr>Подтверждено исследованием      партнеров - АНКПО «ТОЧКА РОСТА»</vt:lpstr>
      <vt:lpstr>Цель проекта: </vt:lpstr>
      <vt:lpstr>Привлекая местных жителей  к коллективному решению общих задач,  наши волонтеры смогли преодолеть  социальную пассивность односельчан</vt:lpstr>
      <vt:lpstr>За шесть месяцев в волонтерских мероприятиях приняли участие более  150 человек старше 12 лет</vt:lpstr>
      <vt:lpstr>Обсуждаем и действуем  мы вместе   </vt:lpstr>
      <vt:lpstr>Мы меняем отношение людей</vt:lpstr>
      <vt:lpstr>РАЗВИВАЕМСЯ</vt:lpstr>
      <vt:lpstr>                    Благодарю                            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ВМСКО</cp:lastModifiedBy>
  <cp:revision>26</cp:revision>
  <dcterms:created xsi:type="dcterms:W3CDTF">2019-10-28T08:40:00Z</dcterms:created>
  <dcterms:modified xsi:type="dcterms:W3CDTF">2021-09-04T02:05:59Z</dcterms:modified>
</cp:coreProperties>
</file>