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9"/>
  </p:notesMasterIdLst>
  <p:sldIdLst>
    <p:sldId id="256" r:id="rId2"/>
    <p:sldId id="257" r:id="rId3"/>
    <p:sldId id="259" r:id="rId4"/>
    <p:sldId id="265" r:id="rId5"/>
    <p:sldId id="274" r:id="rId6"/>
    <p:sldId id="275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A6E6"/>
    <a:srgbClr val="645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9" autoAdjust="0"/>
    <p:restoredTop sz="93970" autoAdjust="0"/>
  </p:normalViewPr>
  <p:slideViewPr>
    <p:cSldViewPr snapToGrid="0">
      <p:cViewPr>
        <p:scale>
          <a:sx n="100" d="100"/>
          <a:sy n="100" d="100"/>
        </p:scale>
        <p:origin x="81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86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57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3567267">
            <a:off x="2369146" y="5452071"/>
            <a:ext cx="2536736" cy="2145418"/>
          </a:xfrm>
          <a:custGeom>
            <a:avLst/>
            <a:gdLst/>
            <a:ahLst/>
            <a:cxnLst/>
            <a:rect l="l" t="t" r="r" b="b"/>
            <a:pathLst>
              <a:path w="2540351" h="2148475" extrusionOk="0">
                <a:moveTo>
                  <a:pt x="1059957" y="879449"/>
                </a:moveTo>
                <a:cubicBezTo>
                  <a:pt x="709056" y="1353365"/>
                  <a:pt x="242902" y="855312"/>
                  <a:pt x="42154" y="1307378"/>
                </a:cubicBezTo>
                <a:cubicBezTo>
                  <a:pt x="-148489" y="1736708"/>
                  <a:pt x="352174" y="2182392"/>
                  <a:pt x="651592" y="2146436"/>
                </a:cubicBezTo>
                <a:cubicBezTo>
                  <a:pt x="951010" y="2110469"/>
                  <a:pt x="1052804" y="1512718"/>
                  <a:pt x="1351889" y="1281861"/>
                </a:cubicBezTo>
                <a:cubicBezTo>
                  <a:pt x="1639315" y="1059995"/>
                  <a:pt x="2648737" y="1147101"/>
                  <a:pt x="2530817" y="512460"/>
                </a:cubicBezTo>
                <a:cubicBezTo>
                  <a:pt x="2323782" y="-601775"/>
                  <a:pt x="1434366" y="373776"/>
                  <a:pt x="1059957" y="8794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2341241" y="-185027"/>
            <a:ext cx="2440128" cy="2326550"/>
          </a:xfrm>
          <a:custGeom>
            <a:avLst/>
            <a:gdLst/>
            <a:ahLst/>
            <a:cxnLst/>
            <a:rect l="l" t="t" r="r" b="b"/>
            <a:pathLst>
              <a:path w="2440128" h="2326550" extrusionOk="0">
                <a:moveTo>
                  <a:pt x="1426754" y="241738"/>
                </a:moveTo>
                <a:cubicBezTo>
                  <a:pt x="1687500" y="574619"/>
                  <a:pt x="1265553" y="731039"/>
                  <a:pt x="1485789" y="895653"/>
                </a:cubicBezTo>
                <a:cubicBezTo>
                  <a:pt x="1706036" y="1060264"/>
                  <a:pt x="2211623" y="493248"/>
                  <a:pt x="2391494" y="885833"/>
                </a:cubicBezTo>
                <a:cubicBezTo>
                  <a:pt x="2673062" y="1500414"/>
                  <a:pt x="1645952" y="1099297"/>
                  <a:pt x="1511993" y="1422852"/>
                </a:cubicBezTo>
                <a:cubicBezTo>
                  <a:pt x="1378033" y="1746397"/>
                  <a:pt x="1832185" y="1865012"/>
                  <a:pt x="1417676" y="2235087"/>
                </a:cubicBezTo>
                <a:cubicBezTo>
                  <a:pt x="1170560" y="2455724"/>
                  <a:pt x="401740" y="2243183"/>
                  <a:pt x="355058" y="1958271"/>
                </a:cubicBezTo>
                <a:cubicBezTo>
                  <a:pt x="268742" y="1431406"/>
                  <a:pt x="833108" y="1572614"/>
                  <a:pt x="705035" y="1207701"/>
                </a:cubicBezTo>
                <a:cubicBezTo>
                  <a:pt x="587029" y="871507"/>
                  <a:pt x="-26076" y="1063760"/>
                  <a:pt x="861" y="577778"/>
                </a:cubicBezTo>
                <a:cubicBezTo>
                  <a:pt x="35856" y="-53777"/>
                  <a:pt x="1103961" y="-170365"/>
                  <a:pt x="1426754" y="2417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10620919" y="5232931"/>
            <a:ext cx="1971690" cy="2134088"/>
          </a:xfrm>
          <a:custGeom>
            <a:avLst/>
            <a:gdLst/>
            <a:ahLst/>
            <a:cxnLst/>
            <a:rect l="l" t="t" r="r" b="b"/>
            <a:pathLst>
              <a:path w="1971690" h="2134088" extrusionOk="0">
                <a:moveTo>
                  <a:pt x="328311" y="1616138"/>
                </a:moveTo>
                <a:cubicBezTo>
                  <a:pt x="590629" y="1661068"/>
                  <a:pt x="369269" y="1210212"/>
                  <a:pt x="410225" y="1148290"/>
                </a:cubicBezTo>
                <a:cubicBezTo>
                  <a:pt x="441086" y="1101617"/>
                  <a:pt x="513382" y="1088730"/>
                  <a:pt x="543957" y="1148823"/>
                </a:cubicBezTo>
                <a:cubicBezTo>
                  <a:pt x="572436" y="1204764"/>
                  <a:pt x="546243" y="1292774"/>
                  <a:pt x="544814" y="1352039"/>
                </a:cubicBezTo>
                <a:cubicBezTo>
                  <a:pt x="540719" y="1524299"/>
                  <a:pt x="514429" y="1706512"/>
                  <a:pt x="543004" y="1878229"/>
                </a:cubicBezTo>
                <a:cubicBezTo>
                  <a:pt x="552911" y="1937655"/>
                  <a:pt x="584057" y="2085283"/>
                  <a:pt x="655305" y="2100694"/>
                </a:cubicBezTo>
                <a:cubicBezTo>
                  <a:pt x="725313" y="2115859"/>
                  <a:pt x="772271" y="2036096"/>
                  <a:pt x="787416" y="1979632"/>
                </a:cubicBezTo>
                <a:cubicBezTo>
                  <a:pt x="817514" y="1867570"/>
                  <a:pt x="834469" y="1751222"/>
                  <a:pt x="908288" y="1658649"/>
                </a:cubicBezTo>
                <a:cubicBezTo>
                  <a:pt x="929529" y="1632093"/>
                  <a:pt x="952389" y="1592879"/>
                  <a:pt x="990775" y="1590574"/>
                </a:cubicBezTo>
                <a:cubicBezTo>
                  <a:pt x="1050020" y="1587021"/>
                  <a:pt x="1085453" y="1688862"/>
                  <a:pt x="1098502" y="1729601"/>
                </a:cubicBezTo>
                <a:cubicBezTo>
                  <a:pt x="1129554" y="1826137"/>
                  <a:pt x="1131364" y="1938132"/>
                  <a:pt x="1184036" y="2028038"/>
                </a:cubicBezTo>
                <a:cubicBezTo>
                  <a:pt x="1285668" y="2201488"/>
                  <a:pt x="1477121" y="2144643"/>
                  <a:pt x="1542939" y="1983756"/>
                </a:cubicBezTo>
                <a:cubicBezTo>
                  <a:pt x="1597994" y="1849244"/>
                  <a:pt x="1407112" y="1492933"/>
                  <a:pt x="1612472" y="1345772"/>
                </a:cubicBezTo>
                <a:cubicBezTo>
                  <a:pt x="2001091" y="1067166"/>
                  <a:pt x="2078720" y="643027"/>
                  <a:pt x="1824212" y="567331"/>
                </a:cubicBezTo>
                <a:cubicBezTo>
                  <a:pt x="1684005" y="525640"/>
                  <a:pt x="1441783" y="876199"/>
                  <a:pt x="1373679" y="990956"/>
                </a:cubicBezTo>
                <a:cubicBezTo>
                  <a:pt x="1345486" y="1038514"/>
                  <a:pt x="1282716" y="1073137"/>
                  <a:pt x="1226805" y="1042305"/>
                </a:cubicBezTo>
                <a:cubicBezTo>
                  <a:pt x="1149176" y="999500"/>
                  <a:pt x="1203372" y="778691"/>
                  <a:pt x="1222613" y="719198"/>
                </a:cubicBezTo>
                <a:cubicBezTo>
                  <a:pt x="1265952" y="584591"/>
                  <a:pt x="1276239" y="453317"/>
                  <a:pt x="1278049" y="312014"/>
                </a:cubicBezTo>
                <a:cubicBezTo>
                  <a:pt x="1279192" y="218421"/>
                  <a:pt x="1263762" y="106683"/>
                  <a:pt x="1187656" y="39551"/>
                </a:cubicBezTo>
                <a:cubicBezTo>
                  <a:pt x="1111171" y="-27886"/>
                  <a:pt x="1039066" y="152403"/>
                  <a:pt x="1024683" y="194827"/>
                </a:cubicBezTo>
                <a:cubicBezTo>
                  <a:pt x="993918" y="285677"/>
                  <a:pt x="963724" y="377698"/>
                  <a:pt x="941530" y="471291"/>
                </a:cubicBezTo>
                <a:cubicBezTo>
                  <a:pt x="926004" y="536518"/>
                  <a:pt x="919242" y="604460"/>
                  <a:pt x="893714" y="666734"/>
                </a:cubicBezTo>
                <a:cubicBezTo>
                  <a:pt x="867045" y="731542"/>
                  <a:pt x="825992" y="792093"/>
                  <a:pt x="751316" y="801522"/>
                </a:cubicBezTo>
                <a:cubicBezTo>
                  <a:pt x="645684" y="814838"/>
                  <a:pt x="655589" y="677983"/>
                  <a:pt x="661972" y="612442"/>
                </a:cubicBezTo>
                <a:cubicBezTo>
                  <a:pt x="677307" y="456803"/>
                  <a:pt x="709311" y="41323"/>
                  <a:pt x="433942" y="1842"/>
                </a:cubicBezTo>
                <a:cubicBezTo>
                  <a:pt x="276590" y="-20704"/>
                  <a:pt x="177340" y="163433"/>
                  <a:pt x="27416" y="572722"/>
                </a:cubicBezTo>
                <a:cubicBezTo>
                  <a:pt x="-83360" y="874865"/>
                  <a:pt x="177340" y="947588"/>
                  <a:pt x="177340" y="1184571"/>
                </a:cubicBezTo>
                <a:cubicBezTo>
                  <a:pt x="177340" y="1416799"/>
                  <a:pt x="94757" y="1576143"/>
                  <a:pt x="328311" y="16161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9920682" y="547933"/>
            <a:ext cx="2372995" cy="2780294"/>
          </a:xfrm>
          <a:custGeom>
            <a:avLst/>
            <a:gdLst/>
            <a:ahLst/>
            <a:cxnLst/>
            <a:rect l="l" t="t" r="r" b="b"/>
            <a:pathLst>
              <a:path w="2372995" h="2780294" extrusionOk="0">
                <a:moveTo>
                  <a:pt x="899389" y="990720"/>
                </a:moveTo>
                <a:cubicBezTo>
                  <a:pt x="427711" y="1185583"/>
                  <a:pt x="-238468" y="1375416"/>
                  <a:pt x="85763" y="1818424"/>
                </a:cubicBezTo>
                <a:cubicBezTo>
                  <a:pt x="264357" y="2062416"/>
                  <a:pt x="576014" y="1551200"/>
                  <a:pt x="941393" y="2113356"/>
                </a:cubicBezTo>
                <a:cubicBezTo>
                  <a:pt x="1094556" y="2348852"/>
                  <a:pt x="816236" y="2730281"/>
                  <a:pt x="941393" y="2777163"/>
                </a:cubicBezTo>
                <a:cubicBezTo>
                  <a:pt x="1067315" y="2824273"/>
                  <a:pt x="1328394" y="2325163"/>
                  <a:pt x="1456697" y="2266813"/>
                </a:cubicBezTo>
                <a:cubicBezTo>
                  <a:pt x="1583283" y="2209187"/>
                  <a:pt x="1609477" y="2338832"/>
                  <a:pt x="1649101" y="2428176"/>
                </a:cubicBezTo>
                <a:cubicBezTo>
                  <a:pt x="1723206" y="2595188"/>
                  <a:pt x="1807597" y="2681694"/>
                  <a:pt x="1991620" y="2606065"/>
                </a:cubicBezTo>
                <a:cubicBezTo>
                  <a:pt x="2345760" y="2460494"/>
                  <a:pt x="2511780" y="1890309"/>
                  <a:pt x="2232031" y="1610064"/>
                </a:cubicBezTo>
                <a:cubicBezTo>
                  <a:pt x="2156594" y="1534417"/>
                  <a:pt x="2068487" y="1500041"/>
                  <a:pt x="1961902" y="1513824"/>
                </a:cubicBezTo>
                <a:cubicBezTo>
                  <a:pt x="1892941" y="1522730"/>
                  <a:pt x="1751018" y="1563335"/>
                  <a:pt x="1705679" y="1486058"/>
                </a:cubicBezTo>
                <a:cubicBezTo>
                  <a:pt x="1582236" y="1275280"/>
                  <a:pt x="1680630" y="1016866"/>
                  <a:pt x="1802644" y="846678"/>
                </a:cubicBezTo>
                <a:cubicBezTo>
                  <a:pt x="1998954" y="572853"/>
                  <a:pt x="2163356" y="-19945"/>
                  <a:pt x="1714252" y="516"/>
                </a:cubicBezTo>
                <a:cubicBezTo>
                  <a:pt x="1504607" y="10069"/>
                  <a:pt x="1582236" y="708663"/>
                  <a:pt x="899389" y="9907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8750130" y="-69382"/>
            <a:ext cx="2357050" cy="1564657"/>
          </a:xfrm>
          <a:custGeom>
            <a:avLst/>
            <a:gdLst/>
            <a:ahLst/>
            <a:cxnLst/>
            <a:rect l="l" t="t" r="r" b="b"/>
            <a:pathLst>
              <a:path w="2357050" h="1564657" extrusionOk="0">
                <a:moveTo>
                  <a:pt x="1227074" y="116783"/>
                </a:moveTo>
                <a:cubicBezTo>
                  <a:pt x="1127823" y="183316"/>
                  <a:pt x="1106678" y="313639"/>
                  <a:pt x="969042" y="330337"/>
                </a:cubicBezTo>
                <a:cubicBezTo>
                  <a:pt x="835816" y="346501"/>
                  <a:pt x="741985" y="240770"/>
                  <a:pt x="627189" y="199787"/>
                </a:cubicBezTo>
                <a:cubicBezTo>
                  <a:pt x="463978" y="141520"/>
                  <a:pt x="272774" y="163919"/>
                  <a:pt x="127346" y="259232"/>
                </a:cubicBezTo>
                <a:cubicBezTo>
                  <a:pt x="88151" y="284917"/>
                  <a:pt x="60471" y="316458"/>
                  <a:pt x="36192" y="355703"/>
                </a:cubicBezTo>
                <a:cubicBezTo>
                  <a:pt x="-36770" y="473654"/>
                  <a:pt x="4340" y="570244"/>
                  <a:pt x="125755" y="617915"/>
                </a:cubicBezTo>
                <a:cubicBezTo>
                  <a:pt x="253371" y="668022"/>
                  <a:pt x="505241" y="670972"/>
                  <a:pt x="515937" y="859290"/>
                </a:cubicBezTo>
                <a:cubicBezTo>
                  <a:pt x="518938" y="912102"/>
                  <a:pt x="472913" y="971290"/>
                  <a:pt x="435946" y="1003128"/>
                </a:cubicBezTo>
                <a:cubicBezTo>
                  <a:pt x="320160" y="1102830"/>
                  <a:pt x="-27550" y="1320345"/>
                  <a:pt x="165503" y="1505710"/>
                </a:cubicBezTo>
                <a:cubicBezTo>
                  <a:pt x="247951" y="1584872"/>
                  <a:pt x="385378" y="1587329"/>
                  <a:pt x="460092" y="1494623"/>
                </a:cubicBezTo>
                <a:cubicBezTo>
                  <a:pt x="510451" y="1432139"/>
                  <a:pt x="518928" y="1355978"/>
                  <a:pt x="549503" y="1284682"/>
                </a:cubicBezTo>
                <a:cubicBezTo>
                  <a:pt x="598576" y="1170247"/>
                  <a:pt x="699655" y="1095237"/>
                  <a:pt x="827471" y="1096973"/>
                </a:cubicBezTo>
                <a:cubicBezTo>
                  <a:pt x="952087" y="1098666"/>
                  <a:pt x="1077150" y="1170794"/>
                  <a:pt x="1169066" y="1249815"/>
                </a:cubicBezTo>
                <a:cubicBezTo>
                  <a:pt x="1214882" y="1289303"/>
                  <a:pt x="1250601" y="1339219"/>
                  <a:pt x="1296511" y="1378109"/>
                </a:cubicBezTo>
                <a:cubicBezTo>
                  <a:pt x="1513872" y="1562269"/>
                  <a:pt x="1826863" y="1605960"/>
                  <a:pt x="2066797" y="1441032"/>
                </a:cubicBezTo>
                <a:cubicBezTo>
                  <a:pt x="2139950" y="1390703"/>
                  <a:pt x="2202053" y="1329126"/>
                  <a:pt x="2234057" y="1243295"/>
                </a:cubicBezTo>
                <a:cubicBezTo>
                  <a:pt x="2277776" y="1125994"/>
                  <a:pt x="2216055" y="1066538"/>
                  <a:pt x="2162334" y="974112"/>
                </a:cubicBezTo>
                <a:cubicBezTo>
                  <a:pt x="2113470" y="890185"/>
                  <a:pt x="2086610" y="764686"/>
                  <a:pt x="2107374" y="670402"/>
                </a:cubicBezTo>
                <a:cubicBezTo>
                  <a:pt x="2119948" y="613746"/>
                  <a:pt x="2140331" y="552529"/>
                  <a:pt x="2173954" y="504741"/>
                </a:cubicBezTo>
                <a:cubicBezTo>
                  <a:pt x="2265584" y="374339"/>
                  <a:pt x="2405126" y="350685"/>
                  <a:pt x="2340546" y="162726"/>
                </a:cubicBezTo>
                <a:cubicBezTo>
                  <a:pt x="2331784" y="137252"/>
                  <a:pt x="2322734" y="111121"/>
                  <a:pt x="2304161" y="90753"/>
                </a:cubicBezTo>
                <a:cubicBezTo>
                  <a:pt x="2188718" y="-36035"/>
                  <a:pt x="2020887" y="-5489"/>
                  <a:pt x="1874679" y="36395"/>
                </a:cubicBezTo>
                <a:cubicBezTo>
                  <a:pt x="1828197" y="49722"/>
                  <a:pt x="1783524" y="58528"/>
                  <a:pt x="1741614" y="84424"/>
                </a:cubicBezTo>
                <a:cubicBezTo>
                  <a:pt x="1693037" y="114390"/>
                  <a:pt x="1649698" y="154326"/>
                  <a:pt x="1605121" y="188805"/>
                </a:cubicBezTo>
                <a:cubicBezTo>
                  <a:pt x="1571213" y="214960"/>
                  <a:pt x="1549875" y="233054"/>
                  <a:pt x="1481105" y="193023"/>
                </a:cubicBezTo>
                <a:cubicBezTo>
                  <a:pt x="1420240" y="157620"/>
                  <a:pt x="1381474" y="13156"/>
                  <a:pt x="1227074" y="1167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4833435" y="-902031"/>
            <a:ext cx="3320139" cy="2705937"/>
          </a:xfrm>
          <a:custGeom>
            <a:avLst/>
            <a:gdLst/>
            <a:ahLst/>
            <a:cxnLst/>
            <a:rect l="l" t="t" r="r" b="b"/>
            <a:pathLst>
              <a:path w="3320139" h="2705937" extrusionOk="0">
                <a:moveTo>
                  <a:pt x="2432668" y="2700870"/>
                </a:moveTo>
                <a:cubicBezTo>
                  <a:pt x="2119172" y="2742999"/>
                  <a:pt x="1414359" y="2521333"/>
                  <a:pt x="1421427" y="2077337"/>
                </a:cubicBezTo>
                <a:cubicBezTo>
                  <a:pt x="1424694" y="1871870"/>
                  <a:pt x="1479720" y="1344012"/>
                  <a:pt x="1322948" y="1152928"/>
                </a:cubicBezTo>
                <a:cubicBezTo>
                  <a:pt x="1166185" y="961844"/>
                  <a:pt x="893313" y="1168328"/>
                  <a:pt x="794339" y="1313002"/>
                </a:cubicBezTo>
                <a:cubicBezTo>
                  <a:pt x="736313" y="1397835"/>
                  <a:pt x="731331" y="1511741"/>
                  <a:pt x="646235" y="1578708"/>
                </a:cubicBezTo>
                <a:cubicBezTo>
                  <a:pt x="470927" y="1716681"/>
                  <a:pt x="130475" y="1614440"/>
                  <a:pt x="34139" y="1425637"/>
                </a:cubicBezTo>
                <a:cubicBezTo>
                  <a:pt x="-53053" y="1254745"/>
                  <a:pt x="33825" y="1007790"/>
                  <a:pt x="214591" y="940448"/>
                </a:cubicBezTo>
                <a:cubicBezTo>
                  <a:pt x="392022" y="874346"/>
                  <a:pt x="442542" y="856771"/>
                  <a:pt x="342978" y="661235"/>
                </a:cubicBezTo>
                <a:cubicBezTo>
                  <a:pt x="-11314" y="-34605"/>
                  <a:pt x="1225898" y="-257624"/>
                  <a:pt x="1385108" y="365645"/>
                </a:cubicBezTo>
                <a:cubicBezTo>
                  <a:pt x="1440601" y="582908"/>
                  <a:pt x="1326834" y="944380"/>
                  <a:pt x="1565359" y="971363"/>
                </a:cubicBezTo>
                <a:cubicBezTo>
                  <a:pt x="1803875" y="998345"/>
                  <a:pt x="1956351" y="600586"/>
                  <a:pt x="2339199" y="473575"/>
                </a:cubicBezTo>
                <a:cubicBezTo>
                  <a:pt x="2612986" y="382742"/>
                  <a:pt x="3183676" y="589739"/>
                  <a:pt x="3307053" y="980331"/>
                </a:cubicBezTo>
                <a:cubicBezTo>
                  <a:pt x="3443280" y="1411576"/>
                  <a:pt x="2476168" y="1084445"/>
                  <a:pt x="2250064" y="1526699"/>
                </a:cubicBezTo>
                <a:cubicBezTo>
                  <a:pt x="2127572" y="1766293"/>
                  <a:pt x="2512268" y="1704395"/>
                  <a:pt x="2675393" y="1908801"/>
                </a:cubicBezTo>
                <a:cubicBezTo>
                  <a:pt x="2889925" y="2177638"/>
                  <a:pt x="2746154" y="2658732"/>
                  <a:pt x="2432668" y="2700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400612" y="-378088"/>
            <a:ext cx="2534486" cy="3208899"/>
          </a:xfrm>
          <a:custGeom>
            <a:avLst/>
            <a:gdLst/>
            <a:ahLst/>
            <a:cxnLst/>
            <a:rect l="l" t="t" r="r" b="b"/>
            <a:pathLst>
              <a:path w="2534486" h="3208899" extrusionOk="0">
                <a:moveTo>
                  <a:pt x="1568383" y="761"/>
                </a:moveTo>
                <a:cubicBezTo>
                  <a:pt x="1799335" y="-16977"/>
                  <a:pt x="2035860" y="279216"/>
                  <a:pt x="2072417" y="486327"/>
                </a:cubicBezTo>
                <a:cubicBezTo>
                  <a:pt x="2091324" y="593426"/>
                  <a:pt x="2003656" y="674771"/>
                  <a:pt x="1904101" y="692343"/>
                </a:cubicBezTo>
                <a:cubicBezTo>
                  <a:pt x="1752872" y="719036"/>
                  <a:pt x="1428622" y="669171"/>
                  <a:pt x="1415151" y="902526"/>
                </a:cubicBezTo>
                <a:cubicBezTo>
                  <a:pt x="1404348" y="1089669"/>
                  <a:pt x="1597091" y="1154643"/>
                  <a:pt x="1754053" y="1136078"/>
                </a:cubicBezTo>
                <a:cubicBezTo>
                  <a:pt x="1844369" y="1125395"/>
                  <a:pt x="1938019" y="1096590"/>
                  <a:pt x="2028926" y="1118801"/>
                </a:cubicBezTo>
                <a:cubicBezTo>
                  <a:pt x="2182002" y="1156200"/>
                  <a:pt x="2286053" y="1336511"/>
                  <a:pt x="2297407" y="1484356"/>
                </a:cubicBezTo>
                <a:cubicBezTo>
                  <a:pt x="2314790" y="1710635"/>
                  <a:pt x="2207243" y="1758420"/>
                  <a:pt x="2003523" y="1770346"/>
                </a:cubicBezTo>
                <a:cubicBezTo>
                  <a:pt x="1902053" y="1776287"/>
                  <a:pt x="1760768" y="1752270"/>
                  <a:pt x="1729222" y="1878366"/>
                </a:cubicBezTo>
                <a:cubicBezTo>
                  <a:pt x="1701237" y="1990256"/>
                  <a:pt x="1802764" y="2118139"/>
                  <a:pt x="1873421" y="2190815"/>
                </a:cubicBezTo>
                <a:cubicBezTo>
                  <a:pt x="1956383" y="2276130"/>
                  <a:pt x="2067473" y="2352045"/>
                  <a:pt x="2172620" y="2406956"/>
                </a:cubicBezTo>
                <a:cubicBezTo>
                  <a:pt x="2275928" y="2460896"/>
                  <a:pt x="2398496" y="2499139"/>
                  <a:pt x="2464980" y="2600600"/>
                </a:cubicBezTo>
                <a:cubicBezTo>
                  <a:pt x="2563488" y="2750942"/>
                  <a:pt x="2575489" y="3072801"/>
                  <a:pt x="2380236" y="3162079"/>
                </a:cubicBezTo>
                <a:cubicBezTo>
                  <a:pt x="2301789" y="3197950"/>
                  <a:pt x="2237142" y="3209161"/>
                  <a:pt x="2153656" y="3208895"/>
                </a:cubicBezTo>
                <a:cubicBezTo>
                  <a:pt x="2055634" y="3208580"/>
                  <a:pt x="1947458" y="3207018"/>
                  <a:pt x="1857371" y="3163879"/>
                </a:cubicBezTo>
                <a:cubicBezTo>
                  <a:pt x="1785886" y="3129647"/>
                  <a:pt x="1741442" y="3072763"/>
                  <a:pt x="1691055" y="3012975"/>
                </a:cubicBezTo>
                <a:cubicBezTo>
                  <a:pt x="1518348" y="2808016"/>
                  <a:pt x="1444022" y="2508893"/>
                  <a:pt x="1229975" y="2337414"/>
                </a:cubicBezTo>
                <a:cubicBezTo>
                  <a:pt x="1119280" y="2248736"/>
                  <a:pt x="945031" y="2189481"/>
                  <a:pt x="814490" y="2272149"/>
                </a:cubicBezTo>
                <a:cubicBezTo>
                  <a:pt x="717758" y="2333395"/>
                  <a:pt x="634075" y="2422806"/>
                  <a:pt x="507230" y="2417224"/>
                </a:cubicBezTo>
                <a:cubicBezTo>
                  <a:pt x="371098" y="2411233"/>
                  <a:pt x="285121" y="2294999"/>
                  <a:pt x="202847" y="2200207"/>
                </a:cubicBezTo>
                <a:cubicBezTo>
                  <a:pt x="158409" y="2149000"/>
                  <a:pt x="124013" y="2092126"/>
                  <a:pt x="92759" y="2032195"/>
                </a:cubicBezTo>
                <a:cubicBezTo>
                  <a:pt x="55937" y="1961586"/>
                  <a:pt x="17662" y="1894740"/>
                  <a:pt x="7026" y="1814996"/>
                </a:cubicBezTo>
                <a:cubicBezTo>
                  <a:pt x="-11001" y="1679846"/>
                  <a:pt x="4425" y="1610541"/>
                  <a:pt x="67691" y="1489381"/>
                </a:cubicBezTo>
                <a:cubicBezTo>
                  <a:pt x="135352" y="1359803"/>
                  <a:pt x="191051" y="1251348"/>
                  <a:pt x="314148" y="1168671"/>
                </a:cubicBezTo>
                <a:cubicBezTo>
                  <a:pt x="428843" y="1091637"/>
                  <a:pt x="587132" y="1043448"/>
                  <a:pt x="719978" y="1008348"/>
                </a:cubicBezTo>
                <a:cubicBezTo>
                  <a:pt x="842902" y="975871"/>
                  <a:pt x="950017" y="969956"/>
                  <a:pt x="1046208" y="877157"/>
                </a:cubicBezTo>
                <a:cubicBezTo>
                  <a:pt x="1207444" y="721607"/>
                  <a:pt x="921748" y="476459"/>
                  <a:pt x="1052293" y="257360"/>
                </a:cubicBezTo>
                <a:cubicBezTo>
                  <a:pt x="1182838" y="38261"/>
                  <a:pt x="1494002" y="6475"/>
                  <a:pt x="1568383" y="7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01684" y="5554286"/>
            <a:ext cx="2239573" cy="1491375"/>
          </a:xfrm>
          <a:custGeom>
            <a:avLst/>
            <a:gdLst/>
            <a:ahLst/>
            <a:cxnLst/>
            <a:rect l="l" t="t" r="r" b="b"/>
            <a:pathLst>
              <a:path w="2239573" h="1491375" extrusionOk="0">
                <a:moveTo>
                  <a:pt x="91716" y="94662"/>
                </a:moveTo>
                <a:cubicBezTo>
                  <a:pt x="276698" y="-40260"/>
                  <a:pt x="779301" y="-47156"/>
                  <a:pt x="894217" y="180664"/>
                </a:cubicBezTo>
                <a:cubicBezTo>
                  <a:pt x="991076" y="372697"/>
                  <a:pt x="711229" y="794149"/>
                  <a:pt x="750752" y="816867"/>
                </a:cubicBezTo>
                <a:cubicBezTo>
                  <a:pt x="819883" y="856605"/>
                  <a:pt x="1144657" y="669791"/>
                  <a:pt x="1248289" y="638244"/>
                </a:cubicBezTo>
                <a:cubicBezTo>
                  <a:pt x="1615945" y="526316"/>
                  <a:pt x="2477510" y="516277"/>
                  <a:pt x="2177158" y="1194676"/>
                </a:cubicBezTo>
                <a:cubicBezTo>
                  <a:pt x="2089756" y="1392091"/>
                  <a:pt x="1608439" y="1400435"/>
                  <a:pt x="1185434" y="1196333"/>
                </a:cubicBezTo>
                <a:cubicBezTo>
                  <a:pt x="845372" y="1032256"/>
                  <a:pt x="660991" y="1671250"/>
                  <a:pt x="326663" y="1440554"/>
                </a:cubicBezTo>
                <a:cubicBezTo>
                  <a:pt x="79273" y="1269857"/>
                  <a:pt x="401690" y="1055611"/>
                  <a:pt x="293371" y="780205"/>
                </a:cubicBezTo>
                <a:cubicBezTo>
                  <a:pt x="185051" y="504799"/>
                  <a:pt x="-164091" y="281228"/>
                  <a:pt x="91716" y="946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858657" y="5714991"/>
            <a:ext cx="2589845" cy="1652028"/>
          </a:xfrm>
          <a:custGeom>
            <a:avLst/>
            <a:gdLst/>
            <a:ahLst/>
            <a:cxnLst/>
            <a:rect l="l" t="t" r="r" b="b"/>
            <a:pathLst>
              <a:path w="2589845" h="1652028" extrusionOk="0">
                <a:moveTo>
                  <a:pt x="250293" y="935101"/>
                </a:moveTo>
                <a:cubicBezTo>
                  <a:pt x="216574" y="806933"/>
                  <a:pt x="-314559" y="320120"/>
                  <a:pt x="280839" y="35856"/>
                </a:cubicBezTo>
                <a:cubicBezTo>
                  <a:pt x="456519" y="-48012"/>
                  <a:pt x="769282" y="18549"/>
                  <a:pt x="895849" y="200981"/>
                </a:cubicBezTo>
                <a:cubicBezTo>
                  <a:pt x="1054460" y="429619"/>
                  <a:pt x="1010702" y="612080"/>
                  <a:pt x="1183981" y="643960"/>
                </a:cubicBezTo>
                <a:cubicBezTo>
                  <a:pt x="1434364" y="690033"/>
                  <a:pt x="1595356" y="441630"/>
                  <a:pt x="1768473" y="310880"/>
                </a:cubicBezTo>
                <a:cubicBezTo>
                  <a:pt x="1826871" y="266770"/>
                  <a:pt x="1913434" y="251987"/>
                  <a:pt x="1981547" y="237671"/>
                </a:cubicBezTo>
                <a:cubicBezTo>
                  <a:pt x="2187402" y="194437"/>
                  <a:pt x="2482839" y="255512"/>
                  <a:pt x="2572088" y="472891"/>
                </a:cubicBezTo>
                <a:cubicBezTo>
                  <a:pt x="2638553" y="634788"/>
                  <a:pt x="2506251" y="716112"/>
                  <a:pt x="2377006" y="754422"/>
                </a:cubicBezTo>
                <a:cubicBezTo>
                  <a:pt x="2259011" y="789388"/>
                  <a:pt x="2131623" y="798246"/>
                  <a:pt x="2009855" y="814962"/>
                </a:cubicBezTo>
                <a:cubicBezTo>
                  <a:pt x="1927378" y="826278"/>
                  <a:pt x="1826223" y="834555"/>
                  <a:pt x="1763044" y="898164"/>
                </a:cubicBezTo>
                <a:cubicBezTo>
                  <a:pt x="1621035" y="1041133"/>
                  <a:pt x="1809440" y="1123592"/>
                  <a:pt x="1882735" y="1220632"/>
                </a:cubicBezTo>
                <a:cubicBezTo>
                  <a:pt x="1986110" y="1357497"/>
                  <a:pt x="1927169" y="1533795"/>
                  <a:pt x="1788552" y="1622073"/>
                </a:cubicBezTo>
                <a:cubicBezTo>
                  <a:pt x="1664355" y="1701159"/>
                  <a:pt x="1507545" y="1607690"/>
                  <a:pt x="1416762" y="1526137"/>
                </a:cubicBezTo>
                <a:cubicBezTo>
                  <a:pt x="1319140" y="1438441"/>
                  <a:pt x="1180609" y="1126249"/>
                  <a:pt x="945999" y="1148843"/>
                </a:cubicBezTo>
                <a:cubicBezTo>
                  <a:pt x="643056" y="1178018"/>
                  <a:pt x="697882" y="1255094"/>
                  <a:pt x="595250" y="1429249"/>
                </a:cubicBezTo>
                <a:cubicBezTo>
                  <a:pt x="526099" y="1546578"/>
                  <a:pt x="370108" y="1628683"/>
                  <a:pt x="250854" y="1642914"/>
                </a:cubicBezTo>
                <a:cubicBezTo>
                  <a:pt x="150157" y="1654934"/>
                  <a:pt x="-27437" y="1556865"/>
                  <a:pt x="62355" y="1434345"/>
                </a:cubicBezTo>
                <a:cubicBezTo>
                  <a:pt x="143565" y="1323541"/>
                  <a:pt x="318082" y="1192724"/>
                  <a:pt x="250293" y="935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8268644" y="-100777"/>
            <a:ext cx="1179851" cy="1362145"/>
            <a:chOff x="8166960" y="-100076"/>
            <a:chExt cx="1179851" cy="1362145"/>
          </a:xfrm>
        </p:grpSpPr>
        <p:sp>
          <p:nvSpPr>
            <p:cNvPr id="23" name="Google Shape;23;p3"/>
            <p:cNvSpPr/>
            <p:nvPr/>
          </p:nvSpPr>
          <p:spPr>
            <a:xfrm>
              <a:off x="8166960" y="-100076"/>
              <a:ext cx="1179851" cy="1362145"/>
            </a:xfrm>
            <a:custGeom>
              <a:avLst/>
              <a:gdLst/>
              <a:ahLst/>
              <a:cxnLst/>
              <a:rect l="l" t="t" r="r" b="b"/>
              <a:pathLst>
                <a:path w="1179851" h="1362145" extrusionOk="0">
                  <a:moveTo>
                    <a:pt x="1168854" y="0"/>
                  </a:moveTo>
                  <a:cubicBezTo>
                    <a:pt x="1168854" y="0"/>
                    <a:pt x="1296860" y="1342727"/>
                    <a:pt x="679468" y="1361853"/>
                  </a:cubicBezTo>
                  <a:cubicBezTo>
                    <a:pt x="-74274" y="1385208"/>
                    <a:pt x="2174" y="0"/>
                    <a:pt x="2174" y="0"/>
                  </a:cubicBezTo>
                </a:path>
              </a:pathLst>
            </a:custGeom>
            <a:noFill/>
            <a:ln w="1377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420998" y="-100076"/>
              <a:ext cx="690920" cy="1103155"/>
            </a:xfrm>
            <a:custGeom>
              <a:avLst/>
              <a:gdLst/>
              <a:ahLst/>
              <a:cxnLst/>
              <a:rect l="l" t="t" r="r" b="b"/>
              <a:pathLst>
                <a:path w="690920" h="1103155" extrusionOk="0">
                  <a:moveTo>
                    <a:pt x="672310" y="0"/>
                  </a:moveTo>
                  <a:cubicBezTo>
                    <a:pt x="672310" y="0"/>
                    <a:pt x="809956" y="1098306"/>
                    <a:pt x="336573" y="1103145"/>
                  </a:cubicBezTo>
                  <a:cubicBezTo>
                    <a:pt x="-50980" y="1107107"/>
                    <a:pt x="2502" y="0"/>
                    <a:pt x="2502" y="0"/>
                  </a:cubicBezTo>
                </a:path>
              </a:pathLst>
            </a:custGeom>
            <a:noFill/>
            <a:ln w="1377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612367" y="-100076"/>
              <a:ext cx="290413" cy="763059"/>
            </a:xfrm>
            <a:custGeom>
              <a:avLst/>
              <a:gdLst/>
              <a:ahLst/>
              <a:cxnLst/>
              <a:rect l="l" t="t" r="r" b="b"/>
              <a:pathLst>
                <a:path w="290413" h="763059" extrusionOk="0">
                  <a:moveTo>
                    <a:pt x="269067" y="0"/>
                  </a:moveTo>
                  <a:cubicBezTo>
                    <a:pt x="269067" y="0"/>
                    <a:pt x="363545" y="775109"/>
                    <a:pt x="154976" y="762917"/>
                  </a:cubicBezTo>
                  <a:cubicBezTo>
                    <a:pt x="-46325" y="751149"/>
                    <a:pt x="6167" y="0"/>
                    <a:pt x="6167" y="0"/>
                  </a:cubicBezTo>
                </a:path>
              </a:pathLst>
            </a:custGeom>
            <a:noFill/>
            <a:ln w="1377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/>
          <p:nvPr/>
        </p:nvSpPr>
        <p:spPr>
          <a:xfrm>
            <a:off x="-11133" y="2141534"/>
            <a:ext cx="1185975" cy="1060635"/>
          </a:xfrm>
          <a:custGeom>
            <a:avLst/>
            <a:gdLst/>
            <a:ahLst/>
            <a:cxnLst/>
            <a:rect l="l" t="t" r="r" b="b"/>
            <a:pathLst>
              <a:path w="1185975" h="1060635" extrusionOk="0">
                <a:moveTo>
                  <a:pt x="441134" y="528"/>
                </a:moveTo>
                <a:cubicBezTo>
                  <a:pt x="718416" y="-15855"/>
                  <a:pt x="1024265" y="352591"/>
                  <a:pt x="1136860" y="617272"/>
                </a:cubicBezTo>
                <a:cubicBezTo>
                  <a:pt x="1249455" y="881943"/>
                  <a:pt x="1168787" y="1042849"/>
                  <a:pt x="891506" y="1059241"/>
                </a:cubicBezTo>
                <a:cubicBezTo>
                  <a:pt x="614225" y="1075624"/>
                  <a:pt x="140326" y="947484"/>
                  <a:pt x="27733" y="682804"/>
                </a:cubicBezTo>
                <a:cubicBezTo>
                  <a:pt x="-84860" y="418133"/>
                  <a:pt x="163853" y="16911"/>
                  <a:pt x="441134" y="5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3"/>
          <p:cNvGrpSpPr/>
          <p:nvPr/>
        </p:nvGrpSpPr>
        <p:grpSpPr>
          <a:xfrm>
            <a:off x="1161402" y="5631330"/>
            <a:ext cx="1179849" cy="1362147"/>
            <a:chOff x="1059718" y="5713793"/>
            <a:chExt cx="1179849" cy="1362147"/>
          </a:xfrm>
        </p:grpSpPr>
        <p:sp>
          <p:nvSpPr>
            <p:cNvPr id="28" name="Google Shape;28;p3"/>
            <p:cNvSpPr/>
            <p:nvPr/>
          </p:nvSpPr>
          <p:spPr>
            <a:xfrm>
              <a:off x="1059718" y="5713793"/>
              <a:ext cx="1179849" cy="1362147"/>
            </a:xfrm>
            <a:custGeom>
              <a:avLst/>
              <a:gdLst/>
              <a:ahLst/>
              <a:cxnLst/>
              <a:rect l="l" t="t" r="r" b="b"/>
              <a:pathLst>
                <a:path w="1179849" h="1362147" extrusionOk="0">
                  <a:moveTo>
                    <a:pt x="10996" y="1362148"/>
                  </a:moveTo>
                  <a:cubicBezTo>
                    <a:pt x="10996" y="1362148"/>
                    <a:pt x="-116999" y="19418"/>
                    <a:pt x="500390" y="292"/>
                  </a:cubicBezTo>
                  <a:cubicBezTo>
                    <a:pt x="1254132" y="-23054"/>
                    <a:pt x="1177675" y="1362148"/>
                    <a:pt x="1177675" y="1362148"/>
                  </a:cubicBezTo>
                </a:path>
              </a:pathLst>
            </a:custGeom>
            <a:noFill/>
            <a:ln w="1377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94613" y="5972783"/>
              <a:ext cx="690926" cy="1103157"/>
            </a:xfrm>
            <a:custGeom>
              <a:avLst/>
              <a:gdLst/>
              <a:ahLst/>
              <a:cxnLst/>
              <a:rect l="l" t="t" r="r" b="b"/>
              <a:pathLst>
                <a:path w="690926" h="1103157" extrusionOk="0">
                  <a:moveTo>
                    <a:pt x="18608" y="1103158"/>
                  </a:moveTo>
                  <a:cubicBezTo>
                    <a:pt x="18608" y="1103158"/>
                    <a:pt x="-119029" y="4849"/>
                    <a:pt x="354354" y="11"/>
                  </a:cubicBezTo>
                  <a:cubicBezTo>
                    <a:pt x="741898" y="-3952"/>
                    <a:pt x="688425" y="1103158"/>
                    <a:pt x="688425" y="1103158"/>
                  </a:cubicBezTo>
                </a:path>
              </a:pathLst>
            </a:custGeom>
            <a:noFill/>
            <a:ln w="1377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503757" y="6312884"/>
              <a:ext cx="290413" cy="763056"/>
            </a:xfrm>
            <a:custGeom>
              <a:avLst/>
              <a:gdLst/>
              <a:ahLst/>
              <a:cxnLst/>
              <a:rect l="l" t="t" r="r" b="b"/>
              <a:pathLst>
                <a:path w="290413" h="763056" extrusionOk="0">
                  <a:moveTo>
                    <a:pt x="21348" y="763057"/>
                  </a:moveTo>
                  <a:cubicBezTo>
                    <a:pt x="21348" y="763057"/>
                    <a:pt x="-73131" y="-12049"/>
                    <a:pt x="135429" y="142"/>
                  </a:cubicBezTo>
                  <a:cubicBezTo>
                    <a:pt x="336739" y="11906"/>
                    <a:pt x="284247" y="763057"/>
                    <a:pt x="284247" y="763057"/>
                  </a:cubicBezTo>
                </a:path>
              </a:pathLst>
            </a:custGeom>
            <a:noFill/>
            <a:ln w="1377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-120266" y="3901036"/>
            <a:ext cx="2683468" cy="2175195"/>
            <a:chOff x="0" y="3898649"/>
            <a:chExt cx="2683468" cy="2175195"/>
          </a:xfrm>
        </p:grpSpPr>
        <p:sp>
          <p:nvSpPr>
            <p:cNvPr id="32" name="Google Shape;32;p3"/>
            <p:cNvSpPr/>
            <p:nvPr/>
          </p:nvSpPr>
          <p:spPr>
            <a:xfrm>
              <a:off x="0" y="4651114"/>
              <a:ext cx="1307696" cy="1235326"/>
            </a:xfrm>
            <a:custGeom>
              <a:avLst/>
              <a:gdLst/>
              <a:ahLst/>
              <a:cxnLst/>
              <a:rect l="l" t="t" r="r" b="b"/>
              <a:pathLst>
                <a:path w="1307696" h="1235326" extrusionOk="0">
                  <a:moveTo>
                    <a:pt x="0" y="1235326"/>
                  </a:moveTo>
                  <a:cubicBezTo>
                    <a:pt x="0" y="1235326"/>
                    <a:pt x="88393" y="948671"/>
                    <a:pt x="217286" y="756009"/>
                  </a:cubicBezTo>
                  <a:cubicBezTo>
                    <a:pt x="485987" y="354387"/>
                    <a:pt x="822176" y="64303"/>
                    <a:pt x="1307697" y="0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307696" y="4506972"/>
              <a:ext cx="1375772" cy="491783"/>
            </a:xfrm>
            <a:custGeom>
              <a:avLst/>
              <a:gdLst/>
              <a:ahLst/>
              <a:cxnLst/>
              <a:rect l="l" t="t" r="r" b="b"/>
              <a:pathLst>
                <a:path w="1375772" h="491783" extrusionOk="0">
                  <a:moveTo>
                    <a:pt x="0" y="144143"/>
                  </a:moveTo>
                  <a:cubicBezTo>
                    <a:pt x="0" y="144143"/>
                    <a:pt x="107642" y="73676"/>
                    <a:pt x="127654" y="61580"/>
                  </a:cubicBezTo>
                  <a:cubicBezTo>
                    <a:pt x="208959" y="12440"/>
                    <a:pt x="313468" y="686"/>
                    <a:pt x="406298" y="29"/>
                  </a:cubicBezTo>
                  <a:cubicBezTo>
                    <a:pt x="699526" y="-2019"/>
                    <a:pt x="979237" y="103642"/>
                    <a:pt x="1202093" y="296019"/>
                  </a:cubicBezTo>
                  <a:cubicBezTo>
                    <a:pt x="1217086" y="308963"/>
                    <a:pt x="1375705" y="435179"/>
                    <a:pt x="1375772" y="437637"/>
                  </a:cubicBezTo>
                  <a:cubicBezTo>
                    <a:pt x="1375810" y="439208"/>
                    <a:pt x="1352541" y="432540"/>
                    <a:pt x="1349664" y="432197"/>
                  </a:cubicBezTo>
                  <a:cubicBezTo>
                    <a:pt x="1327223" y="429550"/>
                    <a:pt x="1301801" y="424968"/>
                    <a:pt x="1279379" y="427845"/>
                  </a:cubicBezTo>
                  <a:cubicBezTo>
                    <a:pt x="1210247" y="436712"/>
                    <a:pt x="1141962" y="447418"/>
                    <a:pt x="1072896" y="457782"/>
                  </a:cubicBezTo>
                  <a:cubicBezTo>
                    <a:pt x="1007621" y="467574"/>
                    <a:pt x="944832" y="486223"/>
                    <a:pt x="878643" y="490729"/>
                  </a:cubicBezTo>
                  <a:cubicBezTo>
                    <a:pt x="709860" y="502226"/>
                    <a:pt x="501948" y="417520"/>
                    <a:pt x="351263" y="346749"/>
                  </a:cubicBezTo>
                  <a:cubicBezTo>
                    <a:pt x="274349" y="310620"/>
                    <a:pt x="193100" y="267977"/>
                    <a:pt x="122187" y="221409"/>
                  </a:cubicBezTo>
                  <a:cubicBezTo>
                    <a:pt x="96222" y="204359"/>
                    <a:pt x="0" y="144143"/>
                    <a:pt x="0" y="144143"/>
                  </a:cubicBezTo>
                  <a:close/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323536" y="4629477"/>
              <a:ext cx="1340720" cy="303529"/>
            </a:xfrm>
            <a:custGeom>
              <a:avLst/>
              <a:gdLst/>
              <a:ahLst/>
              <a:cxnLst/>
              <a:rect l="l" t="t" r="r" b="b"/>
              <a:pathLst>
                <a:path w="1340720" h="303529" extrusionOk="0">
                  <a:moveTo>
                    <a:pt x="0" y="23095"/>
                  </a:moveTo>
                  <a:cubicBezTo>
                    <a:pt x="0" y="23095"/>
                    <a:pt x="262042" y="4759"/>
                    <a:pt x="331051" y="1102"/>
                  </a:cubicBezTo>
                  <a:cubicBezTo>
                    <a:pt x="753466" y="-21235"/>
                    <a:pt x="1340720" y="303530"/>
                    <a:pt x="1340720" y="303530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310649" y="4649181"/>
              <a:ext cx="1360836" cy="284873"/>
            </a:xfrm>
            <a:custGeom>
              <a:avLst/>
              <a:gdLst/>
              <a:ahLst/>
              <a:cxnLst/>
              <a:rect l="l" t="t" r="r" b="b"/>
              <a:pathLst>
                <a:path w="1360836" h="284873" extrusionOk="0">
                  <a:moveTo>
                    <a:pt x="0" y="0"/>
                  </a:moveTo>
                  <a:cubicBezTo>
                    <a:pt x="0" y="0"/>
                    <a:pt x="156020" y="39443"/>
                    <a:pt x="210931" y="55397"/>
                  </a:cubicBezTo>
                  <a:cubicBezTo>
                    <a:pt x="611438" y="171793"/>
                    <a:pt x="786736" y="196405"/>
                    <a:pt x="945556" y="223028"/>
                  </a:cubicBezTo>
                  <a:cubicBezTo>
                    <a:pt x="1027148" y="236706"/>
                    <a:pt x="1360837" y="284874"/>
                    <a:pt x="1360837" y="284874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10330" y="5153057"/>
              <a:ext cx="1832166" cy="920787"/>
            </a:xfrm>
            <a:custGeom>
              <a:avLst/>
              <a:gdLst/>
              <a:ahLst/>
              <a:cxnLst/>
              <a:rect l="l" t="t" r="r" b="b"/>
              <a:pathLst>
                <a:path w="1832166" h="920787" extrusionOk="0">
                  <a:moveTo>
                    <a:pt x="0" y="123354"/>
                  </a:moveTo>
                  <a:cubicBezTo>
                    <a:pt x="343520" y="-89234"/>
                    <a:pt x="626732" y="39839"/>
                    <a:pt x="648447" y="29057"/>
                  </a:cubicBezTo>
                  <a:cubicBezTo>
                    <a:pt x="712045" y="-2518"/>
                    <a:pt x="851272" y="-11986"/>
                    <a:pt x="1109533" y="35782"/>
                  </a:cubicBezTo>
                  <a:cubicBezTo>
                    <a:pt x="1689625" y="143090"/>
                    <a:pt x="1832166" y="920788"/>
                    <a:pt x="1832166" y="920788"/>
                  </a:cubicBezTo>
                  <a:cubicBezTo>
                    <a:pt x="1832166" y="920788"/>
                    <a:pt x="1689701" y="828728"/>
                    <a:pt x="1636923" y="808135"/>
                  </a:cubicBezTo>
                  <a:cubicBezTo>
                    <a:pt x="1383948" y="709409"/>
                    <a:pt x="1047792" y="612301"/>
                    <a:pt x="876218" y="390445"/>
                  </a:cubicBezTo>
                  <a:cubicBezTo>
                    <a:pt x="813020" y="308730"/>
                    <a:pt x="648704" y="29057"/>
                    <a:pt x="648704" y="29057"/>
                  </a:cubicBezTo>
                  <a:cubicBezTo>
                    <a:pt x="648704" y="29057"/>
                    <a:pt x="852406" y="52736"/>
                    <a:pt x="997367" y="115715"/>
                  </a:cubicBezTo>
                  <a:cubicBezTo>
                    <a:pt x="1324665" y="257914"/>
                    <a:pt x="1381243" y="374224"/>
                    <a:pt x="1557265" y="574306"/>
                  </a:cubicBezTo>
                  <a:cubicBezTo>
                    <a:pt x="1620502" y="646182"/>
                    <a:pt x="1672908" y="728287"/>
                    <a:pt x="1734983" y="801106"/>
                  </a:cubicBezTo>
                  <a:cubicBezTo>
                    <a:pt x="1755785" y="825518"/>
                    <a:pt x="1773902" y="852436"/>
                    <a:pt x="1794743" y="876877"/>
                  </a:cubicBezTo>
                  <a:cubicBezTo>
                    <a:pt x="1801258" y="884526"/>
                    <a:pt x="1831757" y="920406"/>
                    <a:pt x="1831757" y="920406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986428" y="5188839"/>
              <a:ext cx="1129798" cy="854221"/>
            </a:xfrm>
            <a:custGeom>
              <a:avLst/>
              <a:gdLst/>
              <a:ahLst/>
              <a:cxnLst/>
              <a:rect l="l" t="t" r="r" b="b"/>
              <a:pathLst>
                <a:path w="1129798" h="854221" extrusionOk="0">
                  <a:moveTo>
                    <a:pt x="0" y="0"/>
                  </a:moveTo>
                  <a:cubicBezTo>
                    <a:pt x="83010" y="53150"/>
                    <a:pt x="161944" y="117024"/>
                    <a:pt x="243897" y="172793"/>
                  </a:cubicBezTo>
                  <a:cubicBezTo>
                    <a:pt x="453438" y="315382"/>
                    <a:pt x="670541" y="463648"/>
                    <a:pt x="862660" y="629726"/>
                  </a:cubicBezTo>
                  <a:cubicBezTo>
                    <a:pt x="951005" y="706088"/>
                    <a:pt x="1129798" y="854221"/>
                    <a:pt x="1129798" y="854221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4487" y="3898649"/>
              <a:ext cx="1335376" cy="1727616"/>
            </a:xfrm>
            <a:custGeom>
              <a:avLst/>
              <a:gdLst/>
              <a:ahLst/>
              <a:cxnLst/>
              <a:rect l="l" t="t" r="r" b="b"/>
              <a:pathLst>
                <a:path w="1335376" h="1727616" extrusionOk="0">
                  <a:moveTo>
                    <a:pt x="15020" y="1727616"/>
                  </a:moveTo>
                  <a:cubicBezTo>
                    <a:pt x="15020" y="1727616"/>
                    <a:pt x="-44237" y="1227048"/>
                    <a:pt x="72651" y="1084145"/>
                  </a:cubicBezTo>
                  <a:cubicBezTo>
                    <a:pt x="206137" y="920944"/>
                    <a:pt x="368179" y="878881"/>
                    <a:pt x="543586" y="794404"/>
                  </a:cubicBezTo>
                  <a:cubicBezTo>
                    <a:pt x="669486" y="733768"/>
                    <a:pt x="778916" y="648957"/>
                    <a:pt x="881881" y="555946"/>
                  </a:cubicBezTo>
                  <a:cubicBezTo>
                    <a:pt x="1005878" y="443951"/>
                    <a:pt x="1106662" y="313211"/>
                    <a:pt x="1212589" y="185004"/>
                  </a:cubicBezTo>
                  <a:cubicBezTo>
                    <a:pt x="1243298" y="147837"/>
                    <a:pt x="1335376" y="0"/>
                    <a:pt x="1335376" y="0"/>
                  </a:cubicBezTo>
                  <a:cubicBezTo>
                    <a:pt x="1335376" y="0"/>
                    <a:pt x="851540" y="147171"/>
                    <a:pt x="705931" y="204540"/>
                  </a:cubicBezTo>
                  <a:cubicBezTo>
                    <a:pt x="330769" y="352377"/>
                    <a:pt x="71104" y="698192"/>
                    <a:pt x="59234" y="1100109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43720" y="3898649"/>
              <a:ext cx="1276142" cy="1100109"/>
            </a:xfrm>
            <a:custGeom>
              <a:avLst/>
              <a:gdLst/>
              <a:ahLst/>
              <a:cxnLst/>
              <a:rect l="l" t="t" r="r" b="b"/>
              <a:pathLst>
                <a:path w="1276142" h="1100109" extrusionOk="0">
                  <a:moveTo>
                    <a:pt x="0" y="1100109"/>
                  </a:moveTo>
                  <a:cubicBezTo>
                    <a:pt x="0" y="1100109"/>
                    <a:pt x="234863" y="726100"/>
                    <a:pt x="638071" y="550050"/>
                  </a:cubicBezTo>
                  <a:cubicBezTo>
                    <a:pt x="904791" y="433597"/>
                    <a:pt x="1276142" y="0"/>
                    <a:pt x="1276142" y="0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43720" y="3898649"/>
              <a:ext cx="1276142" cy="1100109"/>
            </a:xfrm>
            <a:custGeom>
              <a:avLst/>
              <a:gdLst/>
              <a:ahLst/>
              <a:cxnLst/>
              <a:rect l="l" t="t" r="r" b="b"/>
              <a:pathLst>
                <a:path w="1276142" h="1100109" extrusionOk="0">
                  <a:moveTo>
                    <a:pt x="0" y="1100109"/>
                  </a:moveTo>
                  <a:cubicBezTo>
                    <a:pt x="0" y="1100109"/>
                    <a:pt x="127062" y="608324"/>
                    <a:pt x="566743" y="416452"/>
                  </a:cubicBezTo>
                  <a:cubicBezTo>
                    <a:pt x="802165" y="313725"/>
                    <a:pt x="1276142" y="0"/>
                    <a:pt x="1276142" y="0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3"/>
          <p:cNvGrpSpPr/>
          <p:nvPr/>
        </p:nvGrpSpPr>
        <p:grpSpPr>
          <a:xfrm>
            <a:off x="9448500" y="133079"/>
            <a:ext cx="2845183" cy="2306287"/>
            <a:chOff x="9346816" y="-317858"/>
            <a:chExt cx="2845183" cy="2306287"/>
          </a:xfrm>
        </p:grpSpPr>
        <p:sp>
          <p:nvSpPr>
            <p:cNvPr id="42" name="Google Shape;42;p3"/>
            <p:cNvSpPr/>
            <p:nvPr/>
          </p:nvSpPr>
          <p:spPr>
            <a:xfrm>
              <a:off x="10805446" y="-119161"/>
              <a:ext cx="1386553" cy="1309767"/>
            </a:xfrm>
            <a:custGeom>
              <a:avLst/>
              <a:gdLst/>
              <a:ahLst/>
              <a:cxnLst/>
              <a:rect l="l" t="t" r="r" b="b"/>
              <a:pathLst>
                <a:path w="1386553" h="1309767" extrusionOk="0">
                  <a:moveTo>
                    <a:pt x="1386554" y="0"/>
                  </a:moveTo>
                  <a:cubicBezTo>
                    <a:pt x="1386554" y="0"/>
                    <a:pt x="1292828" y="303932"/>
                    <a:pt x="1156145" y="508198"/>
                  </a:cubicBezTo>
                  <a:cubicBezTo>
                    <a:pt x="871252" y="934028"/>
                    <a:pt x="514826" y="1241588"/>
                    <a:pt x="0" y="1309768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346816" y="822016"/>
              <a:ext cx="1458630" cy="521420"/>
            </a:xfrm>
            <a:custGeom>
              <a:avLst/>
              <a:gdLst/>
              <a:ahLst/>
              <a:cxnLst/>
              <a:rect l="l" t="t" r="r" b="b"/>
              <a:pathLst>
                <a:path w="1458630" h="521420" extrusionOk="0">
                  <a:moveTo>
                    <a:pt x="1458630" y="368589"/>
                  </a:moveTo>
                  <a:cubicBezTo>
                    <a:pt x="1458630" y="368589"/>
                    <a:pt x="1344520" y="443303"/>
                    <a:pt x="1323375" y="456133"/>
                  </a:cubicBezTo>
                  <a:cubicBezTo>
                    <a:pt x="1237174" y="508235"/>
                    <a:pt x="1126303" y="520694"/>
                    <a:pt x="1027909" y="521389"/>
                  </a:cubicBezTo>
                  <a:cubicBezTo>
                    <a:pt x="717013" y="523561"/>
                    <a:pt x="420405" y="411537"/>
                    <a:pt x="184089" y="207569"/>
                  </a:cubicBezTo>
                  <a:cubicBezTo>
                    <a:pt x="168240" y="193843"/>
                    <a:pt x="66" y="60017"/>
                    <a:pt x="0" y="57413"/>
                  </a:cubicBezTo>
                  <a:cubicBezTo>
                    <a:pt x="-38" y="55748"/>
                    <a:pt x="24632" y="62818"/>
                    <a:pt x="27679" y="63178"/>
                  </a:cubicBezTo>
                  <a:cubicBezTo>
                    <a:pt x="51473" y="65984"/>
                    <a:pt x="78428" y="70844"/>
                    <a:pt x="102193" y="67793"/>
                  </a:cubicBezTo>
                  <a:cubicBezTo>
                    <a:pt x="175498" y="58387"/>
                    <a:pt x="247907" y="47040"/>
                    <a:pt x="321154" y="36054"/>
                  </a:cubicBezTo>
                  <a:cubicBezTo>
                    <a:pt x="390306" y="25672"/>
                    <a:pt x="456886" y="5897"/>
                    <a:pt x="527085" y="1118"/>
                  </a:cubicBezTo>
                  <a:cubicBezTo>
                    <a:pt x="706060" y="-11069"/>
                    <a:pt x="926469" y="78744"/>
                    <a:pt x="1086202" y="153781"/>
                  </a:cubicBezTo>
                  <a:cubicBezTo>
                    <a:pt x="1167832" y="192091"/>
                    <a:pt x="1253937" y="237296"/>
                    <a:pt x="1329089" y="286674"/>
                  </a:cubicBezTo>
                  <a:cubicBezTo>
                    <a:pt x="1356617" y="304752"/>
                    <a:pt x="1458630" y="368589"/>
                    <a:pt x="1458630" y="368589"/>
                  </a:cubicBezTo>
                  <a:close/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9367180" y="891731"/>
              <a:ext cx="1421501" cy="321817"/>
            </a:xfrm>
            <a:custGeom>
              <a:avLst/>
              <a:gdLst/>
              <a:ahLst/>
              <a:cxnLst/>
              <a:rect l="l" t="t" r="r" b="b"/>
              <a:pathLst>
                <a:path w="1421501" h="321817" extrusionOk="0">
                  <a:moveTo>
                    <a:pt x="1421502" y="297331"/>
                  </a:moveTo>
                  <a:cubicBezTo>
                    <a:pt x="1421502" y="297331"/>
                    <a:pt x="1143657" y="316781"/>
                    <a:pt x="1070504" y="320649"/>
                  </a:cubicBezTo>
                  <a:cubicBezTo>
                    <a:pt x="622640" y="344337"/>
                    <a:pt x="0" y="0"/>
                    <a:pt x="0" y="0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9359522" y="890621"/>
              <a:ext cx="1442875" cy="302032"/>
            </a:xfrm>
            <a:custGeom>
              <a:avLst/>
              <a:gdLst/>
              <a:ahLst/>
              <a:cxnLst/>
              <a:rect l="l" t="t" r="r" b="b"/>
              <a:pathLst>
                <a:path w="1442875" h="302032" extrusionOk="0">
                  <a:moveTo>
                    <a:pt x="1442875" y="302032"/>
                  </a:moveTo>
                  <a:cubicBezTo>
                    <a:pt x="1442875" y="302032"/>
                    <a:pt x="1277426" y="260227"/>
                    <a:pt x="1219229" y="243301"/>
                  </a:cubicBezTo>
                  <a:cubicBezTo>
                    <a:pt x="794509" y="119885"/>
                    <a:pt x="608676" y="93796"/>
                    <a:pt x="440274" y="65564"/>
                  </a:cubicBezTo>
                  <a:cubicBezTo>
                    <a:pt x="353787" y="51066"/>
                    <a:pt x="0" y="0"/>
                    <a:pt x="0" y="0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9920382" y="-317858"/>
              <a:ext cx="1942623" cy="976273"/>
            </a:xfrm>
            <a:custGeom>
              <a:avLst/>
              <a:gdLst/>
              <a:ahLst/>
              <a:cxnLst/>
              <a:rect l="l" t="t" r="r" b="b"/>
              <a:pathLst>
                <a:path w="1942623" h="976273" extrusionOk="0">
                  <a:moveTo>
                    <a:pt x="1942623" y="845490"/>
                  </a:moveTo>
                  <a:cubicBezTo>
                    <a:pt x="1578387" y="1070884"/>
                    <a:pt x="1278064" y="934032"/>
                    <a:pt x="1255014" y="945467"/>
                  </a:cubicBezTo>
                  <a:cubicBezTo>
                    <a:pt x="1187672" y="978948"/>
                    <a:pt x="1040034" y="988989"/>
                    <a:pt x="766190" y="938335"/>
                  </a:cubicBezTo>
                  <a:cubicBezTo>
                    <a:pt x="151162" y="824560"/>
                    <a:pt x="0" y="0"/>
                    <a:pt x="0" y="0"/>
                  </a:cubicBezTo>
                  <a:cubicBezTo>
                    <a:pt x="0" y="0"/>
                    <a:pt x="151066" y="97601"/>
                    <a:pt x="206978" y="119438"/>
                  </a:cubicBezTo>
                  <a:cubicBezTo>
                    <a:pt x="475202" y="224113"/>
                    <a:pt x="831627" y="327077"/>
                    <a:pt x="1013556" y="562302"/>
                  </a:cubicBezTo>
                  <a:cubicBezTo>
                    <a:pt x="1080611" y="648937"/>
                    <a:pt x="1254823" y="945467"/>
                    <a:pt x="1254823" y="945467"/>
                  </a:cubicBezTo>
                  <a:cubicBezTo>
                    <a:pt x="1254823" y="945467"/>
                    <a:pt x="1038796" y="920357"/>
                    <a:pt x="885063" y="853583"/>
                  </a:cubicBezTo>
                  <a:cubicBezTo>
                    <a:pt x="538067" y="702820"/>
                    <a:pt x="478059" y="579499"/>
                    <a:pt x="291465" y="367363"/>
                  </a:cubicBezTo>
                  <a:cubicBezTo>
                    <a:pt x="224408" y="291150"/>
                    <a:pt x="168878" y="204097"/>
                    <a:pt x="103060" y="126893"/>
                  </a:cubicBezTo>
                  <a:cubicBezTo>
                    <a:pt x="80963" y="101009"/>
                    <a:pt x="61817" y="72471"/>
                    <a:pt x="39720" y="46551"/>
                  </a:cubicBezTo>
                  <a:cubicBezTo>
                    <a:pt x="32765" y="38441"/>
                    <a:pt x="477" y="401"/>
                    <a:pt x="477" y="401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9948196" y="-285218"/>
              <a:ext cx="1197958" cy="905695"/>
            </a:xfrm>
            <a:custGeom>
              <a:avLst/>
              <a:gdLst/>
              <a:ahLst/>
              <a:cxnLst/>
              <a:rect l="l" t="t" r="r" b="b"/>
              <a:pathLst>
                <a:path w="1197958" h="905695" extrusionOk="0">
                  <a:moveTo>
                    <a:pt x="1197958" y="905695"/>
                  </a:moveTo>
                  <a:cubicBezTo>
                    <a:pt x="1109947" y="849344"/>
                    <a:pt x="1026223" y="781624"/>
                    <a:pt x="939355" y="722491"/>
                  </a:cubicBezTo>
                  <a:cubicBezTo>
                    <a:pt x="717136" y="571310"/>
                    <a:pt x="487013" y="414108"/>
                    <a:pt x="283273" y="238021"/>
                  </a:cubicBezTo>
                  <a:cubicBezTo>
                    <a:pt x="189642" y="157058"/>
                    <a:pt x="0" y="0"/>
                    <a:pt x="0" y="0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86573" y="156691"/>
              <a:ext cx="1415834" cy="1831737"/>
            </a:xfrm>
            <a:custGeom>
              <a:avLst/>
              <a:gdLst/>
              <a:ahLst/>
              <a:cxnLst/>
              <a:rect l="l" t="t" r="r" b="b"/>
              <a:pathLst>
                <a:path w="1415834" h="1831737" extrusionOk="0">
                  <a:moveTo>
                    <a:pt x="1399890" y="0"/>
                  </a:moveTo>
                  <a:cubicBezTo>
                    <a:pt x="1399890" y="0"/>
                    <a:pt x="1462755" y="530735"/>
                    <a:pt x="1338835" y="682253"/>
                  </a:cubicBezTo>
                  <a:cubicBezTo>
                    <a:pt x="1197293" y="855282"/>
                    <a:pt x="1025462" y="899888"/>
                    <a:pt x="839534" y="989461"/>
                  </a:cubicBezTo>
                  <a:cubicBezTo>
                    <a:pt x="705993" y="1053745"/>
                    <a:pt x="589979" y="1143671"/>
                    <a:pt x="480823" y="1242283"/>
                  </a:cubicBezTo>
                  <a:cubicBezTo>
                    <a:pt x="349378" y="1361031"/>
                    <a:pt x="242507" y="1499648"/>
                    <a:pt x="130207" y="1635580"/>
                  </a:cubicBezTo>
                  <a:cubicBezTo>
                    <a:pt x="97631" y="1674985"/>
                    <a:pt x="0" y="1831738"/>
                    <a:pt x="0" y="1831738"/>
                  </a:cubicBezTo>
                  <a:cubicBezTo>
                    <a:pt x="0" y="1831738"/>
                    <a:pt x="513018" y="1675699"/>
                    <a:pt x="667417" y="1614863"/>
                  </a:cubicBezTo>
                  <a:cubicBezTo>
                    <a:pt x="1065182" y="1458119"/>
                    <a:pt x="1340454" y="1091464"/>
                    <a:pt x="1353027" y="665325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0686573" y="822017"/>
              <a:ext cx="1353026" cy="1166412"/>
            </a:xfrm>
            <a:custGeom>
              <a:avLst/>
              <a:gdLst/>
              <a:ahLst/>
              <a:cxnLst/>
              <a:rect l="l" t="t" r="r" b="b"/>
              <a:pathLst>
                <a:path w="1353026" h="1166412" extrusionOk="0">
                  <a:moveTo>
                    <a:pt x="1353027" y="0"/>
                  </a:moveTo>
                  <a:cubicBezTo>
                    <a:pt x="1353027" y="0"/>
                    <a:pt x="1104043" y="396545"/>
                    <a:pt x="676561" y="583206"/>
                  </a:cubicBezTo>
                  <a:cubicBezTo>
                    <a:pt x="393764" y="706679"/>
                    <a:pt x="0" y="1166413"/>
                    <a:pt x="0" y="1166413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686573" y="822017"/>
              <a:ext cx="1353026" cy="1166412"/>
            </a:xfrm>
            <a:custGeom>
              <a:avLst/>
              <a:gdLst/>
              <a:ahLst/>
              <a:cxnLst/>
              <a:rect l="l" t="t" r="r" b="b"/>
              <a:pathLst>
                <a:path w="1353026" h="1166412" extrusionOk="0">
                  <a:moveTo>
                    <a:pt x="1353027" y="0"/>
                  </a:moveTo>
                  <a:cubicBezTo>
                    <a:pt x="1353027" y="0"/>
                    <a:pt x="1218343" y="521418"/>
                    <a:pt x="752190" y="724853"/>
                  </a:cubicBezTo>
                  <a:cubicBezTo>
                    <a:pt x="502539" y="833780"/>
                    <a:pt x="0" y="1166413"/>
                    <a:pt x="0" y="1166413"/>
                  </a:cubicBezTo>
                </a:path>
              </a:pathLst>
            </a:custGeom>
            <a:noFill/>
            <a:ln w="46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3"/>
          <p:cNvGrpSpPr/>
          <p:nvPr/>
        </p:nvGrpSpPr>
        <p:grpSpPr>
          <a:xfrm>
            <a:off x="10472796" y="5354811"/>
            <a:ext cx="1719192" cy="1614886"/>
            <a:chOff x="10495912" y="5266399"/>
            <a:chExt cx="1719192" cy="1614886"/>
          </a:xfrm>
        </p:grpSpPr>
        <p:sp>
          <p:nvSpPr>
            <p:cNvPr id="52" name="Google Shape;52;p3"/>
            <p:cNvSpPr/>
            <p:nvPr/>
          </p:nvSpPr>
          <p:spPr>
            <a:xfrm>
              <a:off x="10495912" y="5266399"/>
              <a:ext cx="1719192" cy="1614886"/>
            </a:xfrm>
            <a:custGeom>
              <a:avLst/>
              <a:gdLst/>
              <a:ahLst/>
              <a:cxnLst/>
              <a:rect l="l" t="t" r="r" b="b"/>
              <a:pathLst>
                <a:path w="1719192" h="1614886" extrusionOk="0">
                  <a:moveTo>
                    <a:pt x="1624936" y="30"/>
                  </a:moveTo>
                  <a:cubicBezTo>
                    <a:pt x="1612078" y="154"/>
                    <a:pt x="1601885" y="10727"/>
                    <a:pt x="1601981" y="23548"/>
                  </a:cubicBezTo>
                  <a:cubicBezTo>
                    <a:pt x="1602171" y="36368"/>
                    <a:pt x="1612458" y="46589"/>
                    <a:pt x="1625222" y="46465"/>
                  </a:cubicBezTo>
                  <a:cubicBezTo>
                    <a:pt x="1649796" y="46246"/>
                    <a:pt x="1672847" y="47322"/>
                    <a:pt x="1693420" y="49741"/>
                  </a:cubicBezTo>
                  <a:cubicBezTo>
                    <a:pt x="1706185" y="51237"/>
                    <a:pt x="1717519" y="42235"/>
                    <a:pt x="1719043" y="29501"/>
                  </a:cubicBezTo>
                  <a:cubicBezTo>
                    <a:pt x="1720472" y="16766"/>
                    <a:pt x="1711518" y="5098"/>
                    <a:pt x="1698755" y="3602"/>
                  </a:cubicBezTo>
                  <a:cubicBezTo>
                    <a:pt x="1676181" y="954"/>
                    <a:pt x="1651416" y="-208"/>
                    <a:pt x="1624936" y="30"/>
                  </a:cubicBezTo>
                  <a:close/>
                  <a:moveTo>
                    <a:pt x="1390145" y="30691"/>
                  </a:moveTo>
                  <a:cubicBezTo>
                    <a:pt x="1335090" y="43302"/>
                    <a:pt x="1278226" y="59705"/>
                    <a:pt x="1220410" y="79507"/>
                  </a:cubicBezTo>
                  <a:cubicBezTo>
                    <a:pt x="1208313" y="83669"/>
                    <a:pt x="1201645" y="96842"/>
                    <a:pt x="1205836" y="108977"/>
                  </a:cubicBezTo>
                  <a:cubicBezTo>
                    <a:pt x="1210027" y="121103"/>
                    <a:pt x="1223457" y="127723"/>
                    <a:pt x="1235650" y="123560"/>
                  </a:cubicBezTo>
                  <a:cubicBezTo>
                    <a:pt x="1291847" y="104272"/>
                    <a:pt x="1347092" y="88174"/>
                    <a:pt x="1400527" y="75935"/>
                  </a:cubicBezTo>
                  <a:cubicBezTo>
                    <a:pt x="1413005" y="73068"/>
                    <a:pt x="1420910" y="60752"/>
                    <a:pt x="1418054" y="48255"/>
                  </a:cubicBezTo>
                  <a:cubicBezTo>
                    <a:pt x="1415196" y="35749"/>
                    <a:pt x="1402622" y="27824"/>
                    <a:pt x="1390145" y="30691"/>
                  </a:cubicBezTo>
                  <a:close/>
                  <a:moveTo>
                    <a:pt x="1021337" y="168204"/>
                  </a:moveTo>
                  <a:cubicBezTo>
                    <a:pt x="1015716" y="166260"/>
                    <a:pt x="1009240" y="166308"/>
                    <a:pt x="1003430" y="169099"/>
                  </a:cubicBezTo>
                  <a:cubicBezTo>
                    <a:pt x="950947" y="194559"/>
                    <a:pt x="899035" y="222449"/>
                    <a:pt x="848363" y="252748"/>
                  </a:cubicBezTo>
                  <a:cubicBezTo>
                    <a:pt x="837313" y="259320"/>
                    <a:pt x="833789" y="273588"/>
                    <a:pt x="840362" y="284590"/>
                  </a:cubicBezTo>
                  <a:cubicBezTo>
                    <a:pt x="846934" y="295601"/>
                    <a:pt x="861126" y="299210"/>
                    <a:pt x="872175" y="292629"/>
                  </a:cubicBezTo>
                  <a:cubicBezTo>
                    <a:pt x="921705" y="263035"/>
                    <a:pt x="972378" y="235936"/>
                    <a:pt x="1023718" y="211066"/>
                  </a:cubicBezTo>
                  <a:cubicBezTo>
                    <a:pt x="1035243" y="205475"/>
                    <a:pt x="1040006" y="191359"/>
                    <a:pt x="1034386" y="179815"/>
                  </a:cubicBezTo>
                  <a:cubicBezTo>
                    <a:pt x="1031624" y="174042"/>
                    <a:pt x="1026956" y="170157"/>
                    <a:pt x="1021337" y="168204"/>
                  </a:cubicBezTo>
                  <a:close/>
                  <a:moveTo>
                    <a:pt x="671293" y="380735"/>
                  </a:moveTo>
                  <a:cubicBezTo>
                    <a:pt x="665388" y="379992"/>
                    <a:pt x="659101" y="381573"/>
                    <a:pt x="653957" y="385498"/>
                  </a:cubicBezTo>
                  <a:cubicBezTo>
                    <a:pt x="607380" y="421645"/>
                    <a:pt x="562517" y="459926"/>
                    <a:pt x="519750" y="500093"/>
                  </a:cubicBezTo>
                  <a:cubicBezTo>
                    <a:pt x="510416" y="508875"/>
                    <a:pt x="510034" y="523496"/>
                    <a:pt x="518893" y="532840"/>
                  </a:cubicBezTo>
                  <a:cubicBezTo>
                    <a:pt x="527656" y="542184"/>
                    <a:pt x="542229" y="542517"/>
                    <a:pt x="551563" y="533735"/>
                  </a:cubicBezTo>
                  <a:cubicBezTo>
                    <a:pt x="593283" y="494578"/>
                    <a:pt x="637098" y="457364"/>
                    <a:pt x="682532" y="422112"/>
                  </a:cubicBezTo>
                  <a:cubicBezTo>
                    <a:pt x="692725" y="414253"/>
                    <a:pt x="694629" y="399804"/>
                    <a:pt x="686724" y="389660"/>
                  </a:cubicBezTo>
                  <a:cubicBezTo>
                    <a:pt x="682818" y="384593"/>
                    <a:pt x="677199" y="381478"/>
                    <a:pt x="671293" y="380735"/>
                  </a:cubicBezTo>
                  <a:close/>
                  <a:moveTo>
                    <a:pt x="375351" y="663504"/>
                  </a:moveTo>
                  <a:cubicBezTo>
                    <a:pt x="369445" y="664123"/>
                    <a:pt x="363921" y="666866"/>
                    <a:pt x="359920" y="671848"/>
                  </a:cubicBezTo>
                  <a:cubicBezTo>
                    <a:pt x="322773" y="717701"/>
                    <a:pt x="288007" y="765583"/>
                    <a:pt x="256003" y="815018"/>
                  </a:cubicBezTo>
                  <a:cubicBezTo>
                    <a:pt x="249049" y="825781"/>
                    <a:pt x="252098" y="840202"/>
                    <a:pt x="262861" y="847165"/>
                  </a:cubicBezTo>
                  <a:cubicBezTo>
                    <a:pt x="273624" y="854128"/>
                    <a:pt x="288103" y="850784"/>
                    <a:pt x="295056" y="840021"/>
                  </a:cubicBezTo>
                  <a:cubicBezTo>
                    <a:pt x="326107" y="791987"/>
                    <a:pt x="359825" y="745885"/>
                    <a:pt x="395925" y="701309"/>
                  </a:cubicBezTo>
                  <a:cubicBezTo>
                    <a:pt x="404021" y="691345"/>
                    <a:pt x="402307" y="676648"/>
                    <a:pt x="392306" y="668571"/>
                  </a:cubicBezTo>
                  <a:cubicBezTo>
                    <a:pt x="387352" y="664532"/>
                    <a:pt x="381256" y="662894"/>
                    <a:pt x="375351" y="663504"/>
                  </a:cubicBezTo>
                  <a:close/>
                  <a:moveTo>
                    <a:pt x="155991" y="1009385"/>
                  </a:moveTo>
                  <a:cubicBezTo>
                    <a:pt x="150466" y="1011471"/>
                    <a:pt x="145608" y="1015748"/>
                    <a:pt x="142941" y="1021587"/>
                  </a:cubicBezTo>
                  <a:cubicBezTo>
                    <a:pt x="118653" y="1074936"/>
                    <a:pt x="97412" y="1129743"/>
                    <a:pt x="78933" y="1186198"/>
                  </a:cubicBezTo>
                  <a:cubicBezTo>
                    <a:pt x="74933" y="1198380"/>
                    <a:pt x="81600" y="1211677"/>
                    <a:pt x="93792" y="1215659"/>
                  </a:cubicBezTo>
                  <a:cubicBezTo>
                    <a:pt x="105985" y="1219650"/>
                    <a:pt x="119034" y="1212963"/>
                    <a:pt x="122938" y="1200780"/>
                  </a:cubicBezTo>
                  <a:cubicBezTo>
                    <a:pt x="140941" y="1145964"/>
                    <a:pt x="161610" y="1092729"/>
                    <a:pt x="185232" y="1040941"/>
                  </a:cubicBezTo>
                  <a:cubicBezTo>
                    <a:pt x="190471" y="1029264"/>
                    <a:pt x="185232" y="1015291"/>
                    <a:pt x="173612" y="1009985"/>
                  </a:cubicBezTo>
                  <a:cubicBezTo>
                    <a:pt x="167707" y="1007328"/>
                    <a:pt x="161610" y="1007299"/>
                    <a:pt x="155991" y="1009385"/>
                  </a:cubicBezTo>
                  <a:close/>
                  <a:moveTo>
                    <a:pt x="48835" y="1396043"/>
                  </a:moveTo>
                  <a:cubicBezTo>
                    <a:pt x="36261" y="1393824"/>
                    <a:pt x="23973" y="1402168"/>
                    <a:pt x="21783" y="1414798"/>
                  </a:cubicBezTo>
                  <a:cubicBezTo>
                    <a:pt x="11782" y="1471862"/>
                    <a:pt x="4448" y="1530212"/>
                    <a:pt x="66" y="1589810"/>
                  </a:cubicBezTo>
                  <a:cubicBezTo>
                    <a:pt x="-887" y="1602602"/>
                    <a:pt x="8638" y="1613870"/>
                    <a:pt x="21497" y="1614823"/>
                  </a:cubicBezTo>
                  <a:cubicBezTo>
                    <a:pt x="34261" y="1615766"/>
                    <a:pt x="45500" y="1606174"/>
                    <a:pt x="46453" y="1593391"/>
                  </a:cubicBezTo>
                  <a:cubicBezTo>
                    <a:pt x="50835" y="1535318"/>
                    <a:pt x="57883" y="1478387"/>
                    <a:pt x="67599" y="1422827"/>
                  </a:cubicBezTo>
                  <a:cubicBezTo>
                    <a:pt x="69789" y="1410197"/>
                    <a:pt x="61503" y="1398253"/>
                    <a:pt x="48835" y="13960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0663507" y="5455136"/>
              <a:ext cx="1513364" cy="1426102"/>
            </a:xfrm>
            <a:custGeom>
              <a:avLst/>
              <a:gdLst/>
              <a:ahLst/>
              <a:cxnLst/>
              <a:rect l="l" t="t" r="r" b="b"/>
              <a:pathLst>
                <a:path w="1513364" h="1426102" extrusionOk="0">
                  <a:moveTo>
                    <a:pt x="1490965" y="603"/>
                  </a:moveTo>
                  <a:cubicBezTo>
                    <a:pt x="1438196" y="-1683"/>
                    <a:pt x="1378093" y="2545"/>
                    <a:pt x="1313037" y="13109"/>
                  </a:cubicBezTo>
                  <a:cubicBezTo>
                    <a:pt x="1300370" y="15157"/>
                    <a:pt x="1291606" y="27235"/>
                    <a:pt x="1293606" y="39893"/>
                  </a:cubicBezTo>
                  <a:cubicBezTo>
                    <a:pt x="1295702" y="52552"/>
                    <a:pt x="1307798" y="61001"/>
                    <a:pt x="1320467" y="58943"/>
                  </a:cubicBezTo>
                  <a:cubicBezTo>
                    <a:pt x="1382570" y="48875"/>
                    <a:pt x="1439720" y="44894"/>
                    <a:pt x="1489250" y="47037"/>
                  </a:cubicBezTo>
                  <a:cubicBezTo>
                    <a:pt x="1502013" y="47599"/>
                    <a:pt x="1512776" y="37826"/>
                    <a:pt x="1513348" y="25015"/>
                  </a:cubicBezTo>
                  <a:cubicBezTo>
                    <a:pt x="1513824" y="12204"/>
                    <a:pt x="1503823" y="1165"/>
                    <a:pt x="1490965" y="603"/>
                  </a:cubicBezTo>
                  <a:close/>
                  <a:moveTo>
                    <a:pt x="1084437" y="70849"/>
                  </a:moveTo>
                  <a:cubicBezTo>
                    <a:pt x="1029764" y="89176"/>
                    <a:pt x="974614" y="110816"/>
                    <a:pt x="920036" y="135448"/>
                  </a:cubicBezTo>
                  <a:cubicBezTo>
                    <a:pt x="908416" y="140716"/>
                    <a:pt x="903176" y="154412"/>
                    <a:pt x="908511" y="166099"/>
                  </a:cubicBezTo>
                  <a:cubicBezTo>
                    <a:pt x="913749" y="177787"/>
                    <a:pt x="927466" y="182987"/>
                    <a:pt x="939086" y="177710"/>
                  </a:cubicBezTo>
                  <a:cubicBezTo>
                    <a:pt x="992330" y="153717"/>
                    <a:pt x="1045861" y="132733"/>
                    <a:pt x="1099011" y="114903"/>
                  </a:cubicBezTo>
                  <a:cubicBezTo>
                    <a:pt x="1111108" y="110826"/>
                    <a:pt x="1117966" y="97595"/>
                    <a:pt x="1113869" y="85442"/>
                  </a:cubicBezTo>
                  <a:cubicBezTo>
                    <a:pt x="1109774" y="73278"/>
                    <a:pt x="1096534" y="66773"/>
                    <a:pt x="1084437" y="70849"/>
                  </a:cubicBezTo>
                  <a:close/>
                  <a:moveTo>
                    <a:pt x="729917" y="242899"/>
                  </a:moveTo>
                  <a:cubicBezTo>
                    <a:pt x="724107" y="241528"/>
                    <a:pt x="717820" y="242204"/>
                    <a:pt x="712296" y="245576"/>
                  </a:cubicBezTo>
                  <a:cubicBezTo>
                    <a:pt x="662099" y="276571"/>
                    <a:pt x="613616" y="310232"/>
                    <a:pt x="567040" y="345884"/>
                  </a:cubicBezTo>
                  <a:cubicBezTo>
                    <a:pt x="556848" y="353684"/>
                    <a:pt x="554848" y="368143"/>
                    <a:pt x="562562" y="378335"/>
                  </a:cubicBezTo>
                  <a:cubicBezTo>
                    <a:pt x="570373" y="388518"/>
                    <a:pt x="584852" y="390289"/>
                    <a:pt x="595043" y="382498"/>
                  </a:cubicBezTo>
                  <a:cubicBezTo>
                    <a:pt x="640382" y="347798"/>
                    <a:pt x="687816" y="315356"/>
                    <a:pt x="736775" y="285162"/>
                  </a:cubicBezTo>
                  <a:cubicBezTo>
                    <a:pt x="747634" y="278427"/>
                    <a:pt x="750872" y="264226"/>
                    <a:pt x="744205" y="253310"/>
                  </a:cubicBezTo>
                  <a:cubicBezTo>
                    <a:pt x="740776" y="247862"/>
                    <a:pt x="735632" y="244262"/>
                    <a:pt x="729917" y="242899"/>
                  </a:cubicBezTo>
                  <a:close/>
                  <a:moveTo>
                    <a:pt x="407210" y="494712"/>
                  </a:moveTo>
                  <a:cubicBezTo>
                    <a:pt x="401305" y="494797"/>
                    <a:pt x="395304" y="496969"/>
                    <a:pt x="390827" y="501560"/>
                  </a:cubicBezTo>
                  <a:cubicBezTo>
                    <a:pt x="349393" y="544166"/>
                    <a:pt x="310626" y="588914"/>
                    <a:pt x="275098" y="635510"/>
                  </a:cubicBezTo>
                  <a:cubicBezTo>
                    <a:pt x="267287" y="645693"/>
                    <a:pt x="269384" y="660161"/>
                    <a:pt x="279575" y="667953"/>
                  </a:cubicBezTo>
                  <a:cubicBezTo>
                    <a:pt x="289671" y="675735"/>
                    <a:pt x="304149" y="673973"/>
                    <a:pt x="311960" y="663781"/>
                  </a:cubicBezTo>
                  <a:cubicBezTo>
                    <a:pt x="346441" y="618680"/>
                    <a:pt x="383969" y="575303"/>
                    <a:pt x="424165" y="534003"/>
                  </a:cubicBezTo>
                  <a:cubicBezTo>
                    <a:pt x="433118" y="524821"/>
                    <a:pt x="432736" y="510209"/>
                    <a:pt x="423593" y="501265"/>
                  </a:cubicBezTo>
                  <a:cubicBezTo>
                    <a:pt x="419021" y="496789"/>
                    <a:pt x="413211" y="494636"/>
                    <a:pt x="407210" y="494712"/>
                  </a:cubicBezTo>
                  <a:close/>
                  <a:moveTo>
                    <a:pt x="161941" y="823029"/>
                  </a:moveTo>
                  <a:cubicBezTo>
                    <a:pt x="156321" y="824820"/>
                    <a:pt x="151178" y="828954"/>
                    <a:pt x="148225" y="834640"/>
                  </a:cubicBezTo>
                  <a:cubicBezTo>
                    <a:pt x="120983" y="887075"/>
                    <a:pt x="97171" y="940996"/>
                    <a:pt x="77073" y="996860"/>
                  </a:cubicBezTo>
                  <a:cubicBezTo>
                    <a:pt x="72788" y="1008929"/>
                    <a:pt x="79359" y="1022302"/>
                    <a:pt x="91361" y="1026626"/>
                  </a:cubicBezTo>
                  <a:cubicBezTo>
                    <a:pt x="103458" y="1030950"/>
                    <a:pt x="116507" y="1024712"/>
                    <a:pt x="120888" y="1012634"/>
                  </a:cubicBezTo>
                  <a:cubicBezTo>
                    <a:pt x="140224" y="958760"/>
                    <a:pt x="163275" y="906649"/>
                    <a:pt x="189658" y="856071"/>
                  </a:cubicBezTo>
                  <a:cubicBezTo>
                    <a:pt x="195565" y="844689"/>
                    <a:pt x="190897" y="830440"/>
                    <a:pt x="179562" y="824515"/>
                  </a:cubicBezTo>
                  <a:cubicBezTo>
                    <a:pt x="173848" y="821552"/>
                    <a:pt x="167656" y="821239"/>
                    <a:pt x="161941" y="823029"/>
                  </a:cubicBezTo>
                  <a:close/>
                  <a:moveTo>
                    <a:pt x="44688" y="1206706"/>
                  </a:moveTo>
                  <a:cubicBezTo>
                    <a:pt x="32020" y="1204601"/>
                    <a:pt x="20019" y="1213107"/>
                    <a:pt x="17923" y="1225756"/>
                  </a:cubicBezTo>
                  <a:cubicBezTo>
                    <a:pt x="8303" y="1283134"/>
                    <a:pt x="2302" y="1341922"/>
                    <a:pt x="16" y="1401968"/>
                  </a:cubicBezTo>
                  <a:cubicBezTo>
                    <a:pt x="-460" y="1414789"/>
                    <a:pt x="9541" y="1425590"/>
                    <a:pt x="22400" y="1426085"/>
                  </a:cubicBezTo>
                  <a:cubicBezTo>
                    <a:pt x="35163" y="1426571"/>
                    <a:pt x="45926" y="1416570"/>
                    <a:pt x="46498" y="1403759"/>
                  </a:cubicBezTo>
                  <a:cubicBezTo>
                    <a:pt x="48689" y="1345657"/>
                    <a:pt x="54499" y="1288935"/>
                    <a:pt x="63738" y="1233499"/>
                  </a:cubicBezTo>
                  <a:cubicBezTo>
                    <a:pt x="65833" y="1220850"/>
                    <a:pt x="57357" y="1208811"/>
                    <a:pt x="44688" y="12067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0871257" y="5627932"/>
              <a:ext cx="1175346" cy="1253296"/>
            </a:xfrm>
            <a:custGeom>
              <a:avLst/>
              <a:gdLst/>
              <a:ahLst/>
              <a:cxnLst/>
              <a:rect l="l" t="t" r="r" b="b"/>
              <a:pathLst>
                <a:path w="1175346" h="1253296" extrusionOk="0">
                  <a:moveTo>
                    <a:pt x="1149293" y="152"/>
                  </a:moveTo>
                  <a:cubicBezTo>
                    <a:pt x="1093381" y="6467"/>
                    <a:pt x="1034707" y="17725"/>
                    <a:pt x="974889" y="34089"/>
                  </a:cubicBezTo>
                  <a:cubicBezTo>
                    <a:pt x="962508" y="37471"/>
                    <a:pt x="955364" y="50291"/>
                    <a:pt x="958793" y="62664"/>
                  </a:cubicBezTo>
                  <a:cubicBezTo>
                    <a:pt x="962222" y="75028"/>
                    <a:pt x="974985" y="82410"/>
                    <a:pt x="987368" y="79028"/>
                  </a:cubicBezTo>
                  <a:cubicBezTo>
                    <a:pt x="1044899" y="63293"/>
                    <a:pt x="1101191" y="52330"/>
                    <a:pt x="1154627" y="46291"/>
                  </a:cubicBezTo>
                  <a:cubicBezTo>
                    <a:pt x="1167391" y="44853"/>
                    <a:pt x="1176629" y="33137"/>
                    <a:pt x="1175200" y="20392"/>
                  </a:cubicBezTo>
                  <a:cubicBezTo>
                    <a:pt x="1173772" y="7648"/>
                    <a:pt x="1162056" y="-1286"/>
                    <a:pt x="1149293" y="152"/>
                  </a:cubicBezTo>
                  <a:close/>
                  <a:moveTo>
                    <a:pt x="771246" y="115052"/>
                  </a:moveTo>
                  <a:cubicBezTo>
                    <a:pt x="765721" y="113014"/>
                    <a:pt x="759244" y="113233"/>
                    <a:pt x="753433" y="115938"/>
                  </a:cubicBezTo>
                  <a:cubicBezTo>
                    <a:pt x="700189" y="140760"/>
                    <a:pt x="648278" y="168811"/>
                    <a:pt x="597986" y="200177"/>
                  </a:cubicBezTo>
                  <a:cubicBezTo>
                    <a:pt x="587127" y="206968"/>
                    <a:pt x="583794" y="221446"/>
                    <a:pt x="590556" y="232324"/>
                  </a:cubicBezTo>
                  <a:cubicBezTo>
                    <a:pt x="597415" y="243202"/>
                    <a:pt x="611607" y="246259"/>
                    <a:pt x="622464" y="239467"/>
                  </a:cubicBezTo>
                  <a:cubicBezTo>
                    <a:pt x="671043" y="209111"/>
                    <a:pt x="721525" y="181937"/>
                    <a:pt x="773055" y="157914"/>
                  </a:cubicBezTo>
                  <a:cubicBezTo>
                    <a:pt x="784675" y="152495"/>
                    <a:pt x="789819" y="138579"/>
                    <a:pt x="784389" y="126958"/>
                  </a:cubicBezTo>
                  <a:cubicBezTo>
                    <a:pt x="781628" y="121139"/>
                    <a:pt x="776865" y="117081"/>
                    <a:pt x="771246" y="115052"/>
                  </a:cubicBezTo>
                  <a:close/>
                  <a:moveTo>
                    <a:pt x="425679" y="335908"/>
                  </a:moveTo>
                  <a:cubicBezTo>
                    <a:pt x="419773" y="335575"/>
                    <a:pt x="413773" y="337289"/>
                    <a:pt x="409010" y="341566"/>
                  </a:cubicBezTo>
                  <a:cubicBezTo>
                    <a:pt x="364623" y="381171"/>
                    <a:pt x="322999" y="423471"/>
                    <a:pt x="284899" y="468363"/>
                  </a:cubicBezTo>
                  <a:cubicBezTo>
                    <a:pt x="276612" y="478135"/>
                    <a:pt x="277755" y="492804"/>
                    <a:pt x="287566" y="501110"/>
                  </a:cubicBezTo>
                  <a:cubicBezTo>
                    <a:pt x="297377" y="509406"/>
                    <a:pt x="312045" y="508206"/>
                    <a:pt x="320332" y="498433"/>
                  </a:cubicBezTo>
                  <a:cubicBezTo>
                    <a:pt x="357098" y="455180"/>
                    <a:pt x="397199" y="414594"/>
                    <a:pt x="439966" y="376389"/>
                  </a:cubicBezTo>
                  <a:cubicBezTo>
                    <a:pt x="449587" y="367846"/>
                    <a:pt x="450348" y="353215"/>
                    <a:pt x="441775" y="343652"/>
                  </a:cubicBezTo>
                  <a:cubicBezTo>
                    <a:pt x="437490" y="338861"/>
                    <a:pt x="431584" y="336241"/>
                    <a:pt x="425679" y="335908"/>
                  </a:cubicBezTo>
                  <a:close/>
                  <a:moveTo>
                    <a:pt x="164027" y="651719"/>
                  </a:moveTo>
                  <a:cubicBezTo>
                    <a:pt x="158311" y="653348"/>
                    <a:pt x="153454" y="657129"/>
                    <a:pt x="150311" y="662739"/>
                  </a:cubicBezTo>
                  <a:cubicBezTo>
                    <a:pt x="121640" y="714365"/>
                    <a:pt x="96685" y="768086"/>
                    <a:pt x="75921" y="824064"/>
                  </a:cubicBezTo>
                  <a:cubicBezTo>
                    <a:pt x="71443" y="836085"/>
                    <a:pt x="77635" y="849372"/>
                    <a:pt x="89636" y="853830"/>
                  </a:cubicBezTo>
                  <a:cubicBezTo>
                    <a:pt x="101638" y="858288"/>
                    <a:pt x="114973" y="852163"/>
                    <a:pt x="119450" y="840133"/>
                  </a:cubicBezTo>
                  <a:cubicBezTo>
                    <a:pt x="139357" y="786384"/>
                    <a:pt x="163265" y="734644"/>
                    <a:pt x="190887" y="685057"/>
                  </a:cubicBezTo>
                  <a:cubicBezTo>
                    <a:pt x="197079" y="673855"/>
                    <a:pt x="193078" y="659739"/>
                    <a:pt x="181933" y="653510"/>
                  </a:cubicBezTo>
                  <a:cubicBezTo>
                    <a:pt x="176314" y="650395"/>
                    <a:pt x="169742" y="650090"/>
                    <a:pt x="164027" y="651719"/>
                  </a:cubicBezTo>
                  <a:close/>
                  <a:moveTo>
                    <a:pt x="42584" y="1033614"/>
                  </a:moveTo>
                  <a:cubicBezTo>
                    <a:pt x="29915" y="1031585"/>
                    <a:pt x="18104" y="1040301"/>
                    <a:pt x="16104" y="1052960"/>
                  </a:cubicBezTo>
                  <a:cubicBezTo>
                    <a:pt x="6959" y="1110214"/>
                    <a:pt x="1530" y="1169003"/>
                    <a:pt x="6" y="1229477"/>
                  </a:cubicBezTo>
                  <a:cubicBezTo>
                    <a:pt x="-279" y="1242288"/>
                    <a:pt x="9817" y="1252966"/>
                    <a:pt x="22675" y="1253289"/>
                  </a:cubicBezTo>
                  <a:cubicBezTo>
                    <a:pt x="35440" y="1253604"/>
                    <a:pt x="46202" y="1243488"/>
                    <a:pt x="46488" y="1230658"/>
                  </a:cubicBezTo>
                  <a:cubicBezTo>
                    <a:pt x="47917" y="1172270"/>
                    <a:pt x="53061" y="1115301"/>
                    <a:pt x="61918" y="1060103"/>
                  </a:cubicBezTo>
                  <a:cubicBezTo>
                    <a:pt x="64015" y="1047445"/>
                    <a:pt x="55251" y="1035643"/>
                    <a:pt x="42584" y="10336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1065080" y="5838188"/>
              <a:ext cx="1150024" cy="1043049"/>
            </a:xfrm>
            <a:custGeom>
              <a:avLst/>
              <a:gdLst/>
              <a:ahLst/>
              <a:cxnLst/>
              <a:rect l="l" t="t" r="r" b="b"/>
              <a:pathLst>
                <a:path w="1150024" h="1043049" extrusionOk="0">
                  <a:moveTo>
                    <a:pt x="1088248" y="46"/>
                  </a:moveTo>
                  <a:cubicBezTo>
                    <a:pt x="1075389" y="-754"/>
                    <a:pt x="1064341" y="8971"/>
                    <a:pt x="1063483" y="21773"/>
                  </a:cubicBezTo>
                  <a:cubicBezTo>
                    <a:pt x="1062721" y="34574"/>
                    <a:pt x="1072437" y="45680"/>
                    <a:pt x="1085200" y="46471"/>
                  </a:cubicBezTo>
                  <a:cubicBezTo>
                    <a:pt x="1098440" y="47300"/>
                    <a:pt x="1111489" y="48557"/>
                    <a:pt x="1124252" y="50052"/>
                  </a:cubicBezTo>
                  <a:cubicBezTo>
                    <a:pt x="1137017" y="51548"/>
                    <a:pt x="1148351" y="42242"/>
                    <a:pt x="1149875" y="29507"/>
                  </a:cubicBezTo>
                  <a:cubicBezTo>
                    <a:pt x="1151304" y="16772"/>
                    <a:pt x="1142350" y="5408"/>
                    <a:pt x="1129587" y="3913"/>
                  </a:cubicBezTo>
                  <a:cubicBezTo>
                    <a:pt x="1116061" y="2313"/>
                    <a:pt x="1102250" y="913"/>
                    <a:pt x="1088248" y="46"/>
                  </a:cubicBezTo>
                  <a:close/>
                  <a:moveTo>
                    <a:pt x="851267" y="16715"/>
                  </a:moveTo>
                  <a:cubicBezTo>
                    <a:pt x="793831" y="27793"/>
                    <a:pt x="736204" y="43899"/>
                    <a:pt x="679817" y="64635"/>
                  </a:cubicBezTo>
                  <a:cubicBezTo>
                    <a:pt x="667815" y="69064"/>
                    <a:pt x="661719" y="82361"/>
                    <a:pt x="666100" y="94401"/>
                  </a:cubicBezTo>
                  <a:cubicBezTo>
                    <a:pt x="670577" y="106431"/>
                    <a:pt x="683912" y="112517"/>
                    <a:pt x="695913" y="108088"/>
                  </a:cubicBezTo>
                  <a:cubicBezTo>
                    <a:pt x="749921" y="88219"/>
                    <a:pt x="804974" y="73160"/>
                    <a:pt x="859934" y="62549"/>
                  </a:cubicBezTo>
                  <a:cubicBezTo>
                    <a:pt x="872507" y="60120"/>
                    <a:pt x="880794" y="47757"/>
                    <a:pt x="878413" y="35165"/>
                  </a:cubicBezTo>
                  <a:cubicBezTo>
                    <a:pt x="875936" y="22573"/>
                    <a:pt x="863839" y="14277"/>
                    <a:pt x="851267" y="16715"/>
                  </a:cubicBezTo>
                  <a:close/>
                  <a:moveTo>
                    <a:pt x="484839" y="166734"/>
                  </a:moveTo>
                  <a:cubicBezTo>
                    <a:pt x="479029" y="165457"/>
                    <a:pt x="472742" y="166553"/>
                    <a:pt x="467313" y="170001"/>
                  </a:cubicBezTo>
                  <a:cubicBezTo>
                    <a:pt x="417021" y="202157"/>
                    <a:pt x="369682" y="238295"/>
                    <a:pt x="325963" y="278348"/>
                  </a:cubicBezTo>
                  <a:cubicBezTo>
                    <a:pt x="316438" y="287006"/>
                    <a:pt x="316056" y="301636"/>
                    <a:pt x="324724" y="311094"/>
                  </a:cubicBezTo>
                  <a:cubicBezTo>
                    <a:pt x="333391" y="320553"/>
                    <a:pt x="348060" y="321239"/>
                    <a:pt x="357490" y="312580"/>
                  </a:cubicBezTo>
                  <a:cubicBezTo>
                    <a:pt x="399209" y="274347"/>
                    <a:pt x="444262" y="239733"/>
                    <a:pt x="492364" y="208996"/>
                  </a:cubicBezTo>
                  <a:cubicBezTo>
                    <a:pt x="503127" y="202091"/>
                    <a:pt x="506366" y="187650"/>
                    <a:pt x="499413" y="176849"/>
                  </a:cubicBezTo>
                  <a:cubicBezTo>
                    <a:pt x="495984" y="171448"/>
                    <a:pt x="490649" y="168000"/>
                    <a:pt x="484839" y="166734"/>
                  </a:cubicBezTo>
                  <a:close/>
                  <a:moveTo>
                    <a:pt x="186326" y="448607"/>
                  </a:moveTo>
                  <a:cubicBezTo>
                    <a:pt x="180516" y="449778"/>
                    <a:pt x="174992" y="453093"/>
                    <a:pt x="171466" y="458427"/>
                  </a:cubicBezTo>
                  <a:cubicBezTo>
                    <a:pt x="138796" y="507548"/>
                    <a:pt x="110698" y="560116"/>
                    <a:pt x="86885" y="615590"/>
                  </a:cubicBezTo>
                  <a:cubicBezTo>
                    <a:pt x="81837" y="627382"/>
                    <a:pt x="87361" y="640907"/>
                    <a:pt x="99077" y="645955"/>
                  </a:cubicBezTo>
                  <a:cubicBezTo>
                    <a:pt x="110887" y="651004"/>
                    <a:pt x="124413" y="645536"/>
                    <a:pt x="129462" y="633754"/>
                  </a:cubicBezTo>
                  <a:cubicBezTo>
                    <a:pt x="152131" y="580871"/>
                    <a:pt x="178991" y="531103"/>
                    <a:pt x="210138" y="484326"/>
                  </a:cubicBezTo>
                  <a:cubicBezTo>
                    <a:pt x="217282" y="473648"/>
                    <a:pt x="214615" y="458989"/>
                    <a:pt x="203852" y="451884"/>
                  </a:cubicBezTo>
                  <a:cubicBezTo>
                    <a:pt x="198518" y="448331"/>
                    <a:pt x="192136" y="447436"/>
                    <a:pt x="186326" y="448607"/>
                  </a:cubicBezTo>
                  <a:close/>
                  <a:moveTo>
                    <a:pt x="45832" y="823959"/>
                  </a:moveTo>
                  <a:cubicBezTo>
                    <a:pt x="33260" y="821644"/>
                    <a:pt x="21353" y="829798"/>
                    <a:pt x="19066" y="842409"/>
                  </a:cubicBezTo>
                  <a:cubicBezTo>
                    <a:pt x="8684" y="899006"/>
                    <a:pt x="2208" y="957918"/>
                    <a:pt x="16" y="1018916"/>
                  </a:cubicBezTo>
                  <a:cubicBezTo>
                    <a:pt x="-459" y="1031737"/>
                    <a:pt x="9541" y="1042557"/>
                    <a:pt x="22306" y="1043034"/>
                  </a:cubicBezTo>
                  <a:cubicBezTo>
                    <a:pt x="35164" y="1043500"/>
                    <a:pt x="45927" y="1033518"/>
                    <a:pt x="46404" y="1020707"/>
                  </a:cubicBezTo>
                  <a:cubicBezTo>
                    <a:pt x="48595" y="961919"/>
                    <a:pt x="54596" y="905131"/>
                    <a:pt x="64596" y="850743"/>
                  </a:cubicBezTo>
                  <a:cubicBezTo>
                    <a:pt x="66882" y="838132"/>
                    <a:pt x="58405" y="826264"/>
                    <a:pt x="45832" y="8239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7050" y="-10"/>
            <a:ext cx="1719182" cy="1614822"/>
            <a:chOff x="155516" y="-226522"/>
            <a:chExt cx="1719182" cy="1614822"/>
          </a:xfrm>
        </p:grpSpPr>
        <p:sp>
          <p:nvSpPr>
            <p:cNvPr id="57" name="Google Shape;57;p3"/>
            <p:cNvSpPr/>
            <p:nvPr/>
          </p:nvSpPr>
          <p:spPr>
            <a:xfrm>
              <a:off x="155809" y="-226283"/>
              <a:ext cx="1718889" cy="1614583"/>
            </a:xfrm>
            <a:custGeom>
              <a:avLst/>
              <a:gdLst/>
              <a:ahLst/>
              <a:cxnLst/>
              <a:rect l="l" t="t" r="r" b="b"/>
              <a:pathLst>
                <a:path w="1718889" h="1614583" extrusionOk="0">
                  <a:moveTo>
                    <a:pt x="1697394" y="65"/>
                  </a:moveTo>
                  <a:cubicBezTo>
                    <a:pt x="1684611" y="-887"/>
                    <a:pt x="1673648" y="8707"/>
                    <a:pt x="1672695" y="21496"/>
                  </a:cubicBezTo>
                  <a:cubicBezTo>
                    <a:pt x="1668371" y="79568"/>
                    <a:pt x="1661313" y="136203"/>
                    <a:pt x="1651559" y="191756"/>
                  </a:cubicBezTo>
                  <a:cubicBezTo>
                    <a:pt x="1649340" y="204387"/>
                    <a:pt x="1657684" y="216626"/>
                    <a:pt x="1670314" y="218843"/>
                  </a:cubicBezTo>
                  <a:cubicBezTo>
                    <a:pt x="1682944" y="221060"/>
                    <a:pt x="1694879" y="212424"/>
                    <a:pt x="1697098" y="199793"/>
                  </a:cubicBezTo>
                  <a:cubicBezTo>
                    <a:pt x="1707119" y="142719"/>
                    <a:pt x="1714396" y="84374"/>
                    <a:pt x="1718825" y="24771"/>
                  </a:cubicBezTo>
                  <a:cubicBezTo>
                    <a:pt x="1719777" y="11982"/>
                    <a:pt x="1710186" y="1018"/>
                    <a:pt x="1697394" y="65"/>
                  </a:cubicBezTo>
                  <a:close/>
                  <a:moveTo>
                    <a:pt x="1625366" y="399222"/>
                  </a:moveTo>
                  <a:cubicBezTo>
                    <a:pt x="1613174" y="395237"/>
                    <a:pt x="1600181" y="401618"/>
                    <a:pt x="1596200" y="413807"/>
                  </a:cubicBezTo>
                  <a:cubicBezTo>
                    <a:pt x="1578274" y="468625"/>
                    <a:pt x="1557529" y="522158"/>
                    <a:pt x="1533983" y="573946"/>
                  </a:cubicBezTo>
                  <a:cubicBezTo>
                    <a:pt x="1528677" y="585621"/>
                    <a:pt x="1533621" y="599298"/>
                    <a:pt x="1545298" y="604606"/>
                  </a:cubicBezTo>
                  <a:cubicBezTo>
                    <a:pt x="1556967" y="609912"/>
                    <a:pt x="1570949" y="604671"/>
                    <a:pt x="1576255" y="592996"/>
                  </a:cubicBezTo>
                  <a:cubicBezTo>
                    <a:pt x="1600496" y="539653"/>
                    <a:pt x="1621794" y="484843"/>
                    <a:pt x="1640244" y="428393"/>
                  </a:cubicBezTo>
                  <a:cubicBezTo>
                    <a:pt x="1644235" y="416203"/>
                    <a:pt x="1637558" y="403207"/>
                    <a:pt x="1625366" y="399222"/>
                  </a:cubicBezTo>
                  <a:close/>
                  <a:moveTo>
                    <a:pt x="1438733" y="764446"/>
                  </a:moveTo>
                  <a:cubicBezTo>
                    <a:pt x="1432922" y="765693"/>
                    <a:pt x="1427636" y="769182"/>
                    <a:pt x="1424150" y="774567"/>
                  </a:cubicBezTo>
                  <a:cubicBezTo>
                    <a:pt x="1393089" y="822596"/>
                    <a:pt x="1359380" y="868995"/>
                    <a:pt x="1323242" y="913572"/>
                  </a:cubicBezTo>
                  <a:cubicBezTo>
                    <a:pt x="1315165" y="923535"/>
                    <a:pt x="1316555" y="937941"/>
                    <a:pt x="1326519" y="946017"/>
                  </a:cubicBezTo>
                  <a:cubicBezTo>
                    <a:pt x="1336482" y="954092"/>
                    <a:pt x="1351188" y="952704"/>
                    <a:pt x="1359256" y="942743"/>
                  </a:cubicBezTo>
                  <a:cubicBezTo>
                    <a:pt x="1396432" y="896887"/>
                    <a:pt x="1431170" y="849301"/>
                    <a:pt x="1463145" y="799868"/>
                  </a:cubicBezTo>
                  <a:cubicBezTo>
                    <a:pt x="1470108" y="789099"/>
                    <a:pt x="1467070" y="774685"/>
                    <a:pt x="1456297" y="767721"/>
                  </a:cubicBezTo>
                  <a:cubicBezTo>
                    <a:pt x="1450915" y="764239"/>
                    <a:pt x="1444543" y="763200"/>
                    <a:pt x="1438733" y="764446"/>
                  </a:cubicBezTo>
                  <a:close/>
                  <a:moveTo>
                    <a:pt x="1183939" y="1074604"/>
                  </a:moveTo>
                  <a:cubicBezTo>
                    <a:pt x="1178005" y="1074420"/>
                    <a:pt x="1171947" y="1076464"/>
                    <a:pt x="1167270" y="1080856"/>
                  </a:cubicBezTo>
                  <a:cubicBezTo>
                    <a:pt x="1125627" y="1120006"/>
                    <a:pt x="1082088" y="1157223"/>
                    <a:pt x="1036606" y="1192481"/>
                  </a:cubicBezTo>
                  <a:cubicBezTo>
                    <a:pt x="1026462" y="1200330"/>
                    <a:pt x="1024576" y="1215084"/>
                    <a:pt x="1032434" y="1225218"/>
                  </a:cubicBezTo>
                  <a:cubicBezTo>
                    <a:pt x="1040292" y="1235353"/>
                    <a:pt x="1055037" y="1237239"/>
                    <a:pt x="1065181" y="1229381"/>
                  </a:cubicBezTo>
                  <a:cubicBezTo>
                    <a:pt x="1111816" y="1193243"/>
                    <a:pt x="1156393" y="1154960"/>
                    <a:pt x="1199122" y="1114787"/>
                  </a:cubicBezTo>
                  <a:cubicBezTo>
                    <a:pt x="1208466" y="1106004"/>
                    <a:pt x="1209094" y="1091389"/>
                    <a:pt x="1200312" y="1082046"/>
                  </a:cubicBezTo>
                  <a:cubicBezTo>
                    <a:pt x="1195921" y="1077374"/>
                    <a:pt x="1189883" y="1074788"/>
                    <a:pt x="1183939" y="1074604"/>
                  </a:cubicBezTo>
                  <a:close/>
                  <a:moveTo>
                    <a:pt x="864261" y="1319278"/>
                  </a:moveTo>
                  <a:cubicBezTo>
                    <a:pt x="858498" y="1317830"/>
                    <a:pt x="852202" y="1318668"/>
                    <a:pt x="846697" y="1321954"/>
                  </a:cubicBezTo>
                  <a:cubicBezTo>
                    <a:pt x="797205" y="1351548"/>
                    <a:pt x="746797" y="1378942"/>
                    <a:pt x="695487" y="1403812"/>
                  </a:cubicBezTo>
                  <a:cubicBezTo>
                    <a:pt x="683947" y="1409403"/>
                    <a:pt x="679179" y="1423224"/>
                    <a:pt x="684772" y="1434768"/>
                  </a:cubicBezTo>
                  <a:cubicBezTo>
                    <a:pt x="690365" y="1446313"/>
                    <a:pt x="704188" y="1451075"/>
                    <a:pt x="715728" y="1445484"/>
                  </a:cubicBezTo>
                  <a:cubicBezTo>
                    <a:pt x="768251" y="1420033"/>
                    <a:pt x="819846" y="1392144"/>
                    <a:pt x="870509" y="1361845"/>
                  </a:cubicBezTo>
                  <a:cubicBezTo>
                    <a:pt x="881520" y="1355263"/>
                    <a:pt x="885130" y="1341004"/>
                    <a:pt x="878548" y="1329993"/>
                  </a:cubicBezTo>
                  <a:cubicBezTo>
                    <a:pt x="875253" y="1324488"/>
                    <a:pt x="870023" y="1320726"/>
                    <a:pt x="864261" y="1319278"/>
                  </a:cubicBezTo>
                  <a:close/>
                  <a:moveTo>
                    <a:pt x="483556" y="1491318"/>
                  </a:moveTo>
                  <a:cubicBezTo>
                    <a:pt x="427322" y="1510606"/>
                    <a:pt x="372067" y="1526408"/>
                    <a:pt x="318655" y="1538648"/>
                  </a:cubicBezTo>
                  <a:cubicBezTo>
                    <a:pt x="306155" y="1541515"/>
                    <a:pt x="298227" y="1553831"/>
                    <a:pt x="301093" y="1566337"/>
                  </a:cubicBezTo>
                  <a:cubicBezTo>
                    <a:pt x="303958" y="1578834"/>
                    <a:pt x="316572" y="1586759"/>
                    <a:pt x="329072" y="1583892"/>
                  </a:cubicBezTo>
                  <a:cubicBezTo>
                    <a:pt x="384087" y="1571281"/>
                    <a:pt x="440980" y="1554888"/>
                    <a:pt x="498737" y="1535076"/>
                  </a:cubicBezTo>
                  <a:cubicBezTo>
                    <a:pt x="510867" y="1530923"/>
                    <a:pt x="517184" y="1517741"/>
                    <a:pt x="513025" y="1505606"/>
                  </a:cubicBezTo>
                  <a:cubicBezTo>
                    <a:pt x="508864" y="1493481"/>
                    <a:pt x="495687" y="1487165"/>
                    <a:pt x="483556" y="1491318"/>
                  </a:cubicBezTo>
                  <a:close/>
                  <a:moveTo>
                    <a:pt x="25761" y="1564842"/>
                  </a:moveTo>
                  <a:cubicBezTo>
                    <a:pt x="13024" y="1563346"/>
                    <a:pt x="1658" y="1572643"/>
                    <a:pt x="162" y="1585387"/>
                  </a:cubicBezTo>
                  <a:cubicBezTo>
                    <a:pt x="-1333" y="1598122"/>
                    <a:pt x="7666" y="1609485"/>
                    <a:pt x="20403" y="1610981"/>
                  </a:cubicBezTo>
                  <a:cubicBezTo>
                    <a:pt x="42995" y="1613629"/>
                    <a:pt x="67744" y="1614791"/>
                    <a:pt x="94222" y="1614553"/>
                  </a:cubicBezTo>
                  <a:cubicBezTo>
                    <a:pt x="107045" y="1614439"/>
                    <a:pt x="117258" y="1604161"/>
                    <a:pt x="117141" y="1591331"/>
                  </a:cubicBezTo>
                  <a:cubicBezTo>
                    <a:pt x="117025" y="1578510"/>
                    <a:pt x="106450" y="1568004"/>
                    <a:pt x="93626" y="1568118"/>
                  </a:cubicBezTo>
                  <a:cubicBezTo>
                    <a:pt x="69029" y="1568347"/>
                    <a:pt x="46334" y="1567261"/>
                    <a:pt x="25761" y="15648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94049" y="-226236"/>
              <a:ext cx="1513323" cy="1425801"/>
            </a:xfrm>
            <a:custGeom>
              <a:avLst/>
              <a:gdLst/>
              <a:ahLst/>
              <a:cxnLst/>
              <a:rect l="l" t="t" r="r" b="b"/>
              <a:pathLst>
                <a:path w="1513323" h="1425801" extrusionOk="0">
                  <a:moveTo>
                    <a:pt x="1490980" y="18"/>
                  </a:moveTo>
                  <a:cubicBezTo>
                    <a:pt x="1478169" y="-473"/>
                    <a:pt x="1467368" y="9229"/>
                    <a:pt x="1466873" y="22044"/>
                  </a:cubicBezTo>
                  <a:cubicBezTo>
                    <a:pt x="1464653" y="80142"/>
                    <a:pt x="1458824" y="137166"/>
                    <a:pt x="1449604" y="192601"/>
                  </a:cubicBezTo>
                  <a:cubicBezTo>
                    <a:pt x="1447508" y="205252"/>
                    <a:pt x="1456005" y="216989"/>
                    <a:pt x="1468654" y="219093"/>
                  </a:cubicBezTo>
                  <a:cubicBezTo>
                    <a:pt x="1481313" y="221197"/>
                    <a:pt x="1493343" y="212693"/>
                    <a:pt x="1495448" y="200043"/>
                  </a:cubicBezTo>
                  <a:cubicBezTo>
                    <a:pt x="1504992" y="142670"/>
                    <a:pt x="1511011" y="83883"/>
                    <a:pt x="1513307" y="23830"/>
                  </a:cubicBezTo>
                  <a:cubicBezTo>
                    <a:pt x="1513793" y="11015"/>
                    <a:pt x="1503801" y="508"/>
                    <a:pt x="1490980" y="18"/>
                  </a:cubicBezTo>
                  <a:close/>
                  <a:moveTo>
                    <a:pt x="1421924" y="399174"/>
                  </a:moveTo>
                  <a:cubicBezTo>
                    <a:pt x="1409856" y="394846"/>
                    <a:pt x="1396492" y="401093"/>
                    <a:pt x="1392159" y="413165"/>
                  </a:cubicBezTo>
                  <a:cubicBezTo>
                    <a:pt x="1372842" y="467041"/>
                    <a:pt x="1350029" y="519447"/>
                    <a:pt x="1323702" y="570030"/>
                  </a:cubicBezTo>
                  <a:cubicBezTo>
                    <a:pt x="1317778" y="581405"/>
                    <a:pt x="1322150" y="595363"/>
                    <a:pt x="1333523" y="601283"/>
                  </a:cubicBezTo>
                  <a:cubicBezTo>
                    <a:pt x="1344895" y="607204"/>
                    <a:pt x="1359154" y="602836"/>
                    <a:pt x="1365079" y="591461"/>
                  </a:cubicBezTo>
                  <a:cubicBezTo>
                    <a:pt x="1392368" y="539027"/>
                    <a:pt x="1415885" y="484806"/>
                    <a:pt x="1435916" y="428940"/>
                  </a:cubicBezTo>
                  <a:cubicBezTo>
                    <a:pt x="1440241" y="416869"/>
                    <a:pt x="1434002" y="403503"/>
                    <a:pt x="1421924" y="399174"/>
                  </a:cubicBezTo>
                  <a:close/>
                  <a:moveTo>
                    <a:pt x="1216546" y="753386"/>
                  </a:moveTo>
                  <a:cubicBezTo>
                    <a:pt x="1210650" y="754173"/>
                    <a:pt x="1205259" y="757220"/>
                    <a:pt x="1201363" y="762315"/>
                  </a:cubicBezTo>
                  <a:cubicBezTo>
                    <a:pt x="1166902" y="807419"/>
                    <a:pt x="1129364" y="850500"/>
                    <a:pt x="1089149" y="891796"/>
                  </a:cubicBezTo>
                  <a:cubicBezTo>
                    <a:pt x="1080196" y="900984"/>
                    <a:pt x="1080253" y="915591"/>
                    <a:pt x="1089444" y="924538"/>
                  </a:cubicBezTo>
                  <a:cubicBezTo>
                    <a:pt x="1098636" y="933485"/>
                    <a:pt x="1113533" y="933428"/>
                    <a:pt x="1122487" y="924240"/>
                  </a:cubicBezTo>
                  <a:cubicBezTo>
                    <a:pt x="1163978" y="881633"/>
                    <a:pt x="1202668" y="836888"/>
                    <a:pt x="1238273" y="790296"/>
                  </a:cubicBezTo>
                  <a:cubicBezTo>
                    <a:pt x="1246055" y="780105"/>
                    <a:pt x="1243997" y="765637"/>
                    <a:pt x="1233805" y="757851"/>
                  </a:cubicBezTo>
                  <a:cubicBezTo>
                    <a:pt x="1228710" y="753958"/>
                    <a:pt x="1222433" y="752599"/>
                    <a:pt x="1216546" y="753386"/>
                  </a:cubicBezTo>
                  <a:close/>
                  <a:moveTo>
                    <a:pt x="935254" y="1038838"/>
                  </a:moveTo>
                  <a:cubicBezTo>
                    <a:pt x="929367" y="1038056"/>
                    <a:pt x="923081" y="1039405"/>
                    <a:pt x="917994" y="1043302"/>
                  </a:cubicBezTo>
                  <a:cubicBezTo>
                    <a:pt x="872684" y="1077999"/>
                    <a:pt x="825526" y="1110447"/>
                    <a:pt x="776605" y="1140637"/>
                  </a:cubicBezTo>
                  <a:cubicBezTo>
                    <a:pt x="765699" y="1147372"/>
                    <a:pt x="762137" y="1161871"/>
                    <a:pt x="768871" y="1172783"/>
                  </a:cubicBezTo>
                  <a:cubicBezTo>
                    <a:pt x="775605" y="1183699"/>
                    <a:pt x="790102" y="1186957"/>
                    <a:pt x="801018" y="1180223"/>
                  </a:cubicBezTo>
                  <a:cubicBezTo>
                    <a:pt x="851243" y="1149226"/>
                    <a:pt x="899706" y="1115865"/>
                    <a:pt x="946274" y="1080212"/>
                  </a:cubicBezTo>
                  <a:cubicBezTo>
                    <a:pt x="956456" y="1072416"/>
                    <a:pt x="958533" y="1057950"/>
                    <a:pt x="950741" y="1047768"/>
                  </a:cubicBezTo>
                  <a:cubicBezTo>
                    <a:pt x="946836" y="1042677"/>
                    <a:pt x="941150" y="1039620"/>
                    <a:pt x="935254" y="1038838"/>
                  </a:cubicBezTo>
                  <a:close/>
                  <a:moveTo>
                    <a:pt x="591763" y="1247793"/>
                  </a:moveTo>
                  <a:cubicBezTo>
                    <a:pt x="586204" y="1245688"/>
                    <a:pt x="579748" y="1245755"/>
                    <a:pt x="573904" y="1248383"/>
                  </a:cubicBezTo>
                  <a:cubicBezTo>
                    <a:pt x="520747" y="1272377"/>
                    <a:pt x="467216" y="1293360"/>
                    <a:pt x="414063" y="1311191"/>
                  </a:cubicBezTo>
                  <a:cubicBezTo>
                    <a:pt x="401904" y="1315268"/>
                    <a:pt x="395399" y="1328508"/>
                    <a:pt x="399477" y="1340662"/>
                  </a:cubicBezTo>
                  <a:cubicBezTo>
                    <a:pt x="403556" y="1352816"/>
                    <a:pt x="416787" y="1359321"/>
                    <a:pt x="428945" y="1355244"/>
                  </a:cubicBezTo>
                  <a:cubicBezTo>
                    <a:pt x="483573" y="1336918"/>
                    <a:pt x="538680" y="1315287"/>
                    <a:pt x="593251" y="1290655"/>
                  </a:cubicBezTo>
                  <a:cubicBezTo>
                    <a:pt x="604940" y="1285379"/>
                    <a:pt x="610135" y="1271682"/>
                    <a:pt x="604860" y="1259994"/>
                  </a:cubicBezTo>
                  <a:cubicBezTo>
                    <a:pt x="602223" y="1254156"/>
                    <a:pt x="597322" y="1249898"/>
                    <a:pt x="591763" y="1247793"/>
                  </a:cubicBezTo>
                  <a:close/>
                  <a:moveTo>
                    <a:pt x="192904" y="1366855"/>
                  </a:moveTo>
                  <a:cubicBezTo>
                    <a:pt x="130783" y="1376933"/>
                    <a:pt x="73609" y="1380905"/>
                    <a:pt x="24132" y="1378762"/>
                  </a:cubicBezTo>
                  <a:cubicBezTo>
                    <a:pt x="11320" y="1378209"/>
                    <a:pt x="578" y="1388277"/>
                    <a:pt x="23" y="1401088"/>
                  </a:cubicBezTo>
                  <a:cubicBezTo>
                    <a:pt x="-533" y="1413899"/>
                    <a:pt x="9237" y="1424644"/>
                    <a:pt x="22049" y="1425196"/>
                  </a:cubicBezTo>
                  <a:cubicBezTo>
                    <a:pt x="74874" y="1427491"/>
                    <a:pt x="135252" y="1423253"/>
                    <a:pt x="200345" y="1412690"/>
                  </a:cubicBezTo>
                  <a:cubicBezTo>
                    <a:pt x="213004" y="1410642"/>
                    <a:pt x="221745" y="1398859"/>
                    <a:pt x="219693" y="1386201"/>
                  </a:cubicBezTo>
                  <a:cubicBezTo>
                    <a:pt x="217640" y="1373542"/>
                    <a:pt x="205563" y="1364798"/>
                    <a:pt x="192904" y="1366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24297" y="-226522"/>
              <a:ext cx="1175306" cy="1253581"/>
            </a:xfrm>
            <a:custGeom>
              <a:avLst/>
              <a:gdLst/>
              <a:ahLst/>
              <a:cxnLst/>
              <a:rect l="l" t="t" r="r" b="b"/>
              <a:pathLst>
                <a:path w="1175306" h="1253581" extrusionOk="0">
                  <a:moveTo>
                    <a:pt x="1152668" y="7"/>
                  </a:moveTo>
                  <a:cubicBezTo>
                    <a:pt x="1139857" y="-309"/>
                    <a:pt x="1129180" y="10105"/>
                    <a:pt x="1128856" y="22926"/>
                  </a:cubicBezTo>
                  <a:cubicBezTo>
                    <a:pt x="1127427" y="81320"/>
                    <a:pt x="1122236" y="137993"/>
                    <a:pt x="1113387" y="193185"/>
                  </a:cubicBezTo>
                  <a:cubicBezTo>
                    <a:pt x="1111349" y="205848"/>
                    <a:pt x="1120064" y="217646"/>
                    <a:pt x="1132732" y="219677"/>
                  </a:cubicBezTo>
                  <a:cubicBezTo>
                    <a:pt x="1145391" y="221708"/>
                    <a:pt x="1157193" y="213289"/>
                    <a:pt x="1159221" y="200627"/>
                  </a:cubicBezTo>
                  <a:cubicBezTo>
                    <a:pt x="1168404" y="143371"/>
                    <a:pt x="1173804" y="84285"/>
                    <a:pt x="1175300" y="23820"/>
                  </a:cubicBezTo>
                  <a:cubicBezTo>
                    <a:pt x="1175614" y="10999"/>
                    <a:pt x="1165489" y="322"/>
                    <a:pt x="1152668" y="7"/>
                  </a:cubicBezTo>
                  <a:close/>
                  <a:moveTo>
                    <a:pt x="1085698" y="399461"/>
                  </a:moveTo>
                  <a:cubicBezTo>
                    <a:pt x="1073677" y="395000"/>
                    <a:pt x="1060400" y="401130"/>
                    <a:pt x="1055932" y="413154"/>
                  </a:cubicBezTo>
                  <a:cubicBezTo>
                    <a:pt x="1035987" y="466909"/>
                    <a:pt x="1012060" y="518651"/>
                    <a:pt x="984495" y="568232"/>
                  </a:cubicBezTo>
                  <a:cubicBezTo>
                    <a:pt x="978265" y="579440"/>
                    <a:pt x="982218" y="593552"/>
                    <a:pt x="993429" y="599784"/>
                  </a:cubicBezTo>
                  <a:cubicBezTo>
                    <a:pt x="1004631" y="606016"/>
                    <a:pt x="1018747" y="602062"/>
                    <a:pt x="1024976" y="590854"/>
                  </a:cubicBezTo>
                  <a:cubicBezTo>
                    <a:pt x="1053684" y="539224"/>
                    <a:pt x="1078621" y="485205"/>
                    <a:pt x="1099395" y="429226"/>
                  </a:cubicBezTo>
                  <a:cubicBezTo>
                    <a:pt x="1103853" y="417204"/>
                    <a:pt x="1097728" y="403922"/>
                    <a:pt x="1085698" y="399461"/>
                  </a:cubicBezTo>
                  <a:close/>
                  <a:moveTo>
                    <a:pt x="870795" y="746826"/>
                  </a:moveTo>
                  <a:cubicBezTo>
                    <a:pt x="864870" y="747308"/>
                    <a:pt x="858870" y="749976"/>
                    <a:pt x="854717" y="754863"/>
                  </a:cubicBezTo>
                  <a:cubicBezTo>
                    <a:pt x="817988" y="798111"/>
                    <a:pt x="778164" y="838997"/>
                    <a:pt x="735359" y="877200"/>
                  </a:cubicBezTo>
                  <a:cubicBezTo>
                    <a:pt x="725796" y="885740"/>
                    <a:pt x="725034" y="900375"/>
                    <a:pt x="733568" y="909942"/>
                  </a:cubicBezTo>
                  <a:cubicBezTo>
                    <a:pt x="742112" y="919509"/>
                    <a:pt x="756752" y="920267"/>
                    <a:pt x="766315" y="911728"/>
                  </a:cubicBezTo>
                  <a:cubicBezTo>
                    <a:pt x="810692" y="872118"/>
                    <a:pt x="852002" y="829822"/>
                    <a:pt x="890140" y="784926"/>
                  </a:cubicBezTo>
                  <a:cubicBezTo>
                    <a:pt x="898446" y="775152"/>
                    <a:pt x="897236" y="760486"/>
                    <a:pt x="887464" y="752184"/>
                  </a:cubicBezTo>
                  <a:cubicBezTo>
                    <a:pt x="882577" y="748033"/>
                    <a:pt x="876720" y="746344"/>
                    <a:pt x="870795" y="746826"/>
                  </a:cubicBezTo>
                  <a:close/>
                  <a:moveTo>
                    <a:pt x="570159" y="1010848"/>
                  </a:moveTo>
                  <a:cubicBezTo>
                    <a:pt x="564370" y="1009508"/>
                    <a:pt x="558037" y="1010428"/>
                    <a:pt x="552598" y="1013823"/>
                  </a:cubicBezTo>
                  <a:cubicBezTo>
                    <a:pt x="503987" y="1044179"/>
                    <a:pt x="453530" y="1071353"/>
                    <a:pt x="401984" y="1095382"/>
                  </a:cubicBezTo>
                  <a:cubicBezTo>
                    <a:pt x="390361" y="1100800"/>
                    <a:pt x="385552" y="1114714"/>
                    <a:pt x="390971" y="1126338"/>
                  </a:cubicBezTo>
                  <a:cubicBezTo>
                    <a:pt x="396389" y="1137962"/>
                    <a:pt x="410006" y="1143067"/>
                    <a:pt x="421629" y="1137648"/>
                  </a:cubicBezTo>
                  <a:cubicBezTo>
                    <a:pt x="474876" y="1112828"/>
                    <a:pt x="527078" y="1084478"/>
                    <a:pt x="577303" y="1053114"/>
                  </a:cubicBezTo>
                  <a:cubicBezTo>
                    <a:pt x="588182" y="1046322"/>
                    <a:pt x="591537" y="1032143"/>
                    <a:pt x="584745" y="1021265"/>
                  </a:cubicBezTo>
                  <a:cubicBezTo>
                    <a:pt x="581348" y="1015826"/>
                    <a:pt x="575950" y="1012186"/>
                    <a:pt x="570159" y="1010848"/>
                  </a:cubicBezTo>
                  <a:close/>
                  <a:moveTo>
                    <a:pt x="187969" y="1174558"/>
                  </a:moveTo>
                  <a:cubicBezTo>
                    <a:pt x="130431" y="1190291"/>
                    <a:pt x="74161" y="1201254"/>
                    <a:pt x="20687" y="1207303"/>
                  </a:cubicBezTo>
                  <a:cubicBezTo>
                    <a:pt x="7943" y="1208741"/>
                    <a:pt x="-1292" y="1220152"/>
                    <a:pt x="148" y="1232896"/>
                  </a:cubicBezTo>
                  <a:cubicBezTo>
                    <a:pt x="1588" y="1245641"/>
                    <a:pt x="13003" y="1254880"/>
                    <a:pt x="25746" y="1253432"/>
                  </a:cubicBezTo>
                  <a:cubicBezTo>
                    <a:pt x="81645" y="1247117"/>
                    <a:pt x="140370" y="1235563"/>
                    <a:pt x="200173" y="1219209"/>
                  </a:cubicBezTo>
                  <a:cubicBezTo>
                    <a:pt x="212543" y="1215828"/>
                    <a:pt x="219927" y="1202997"/>
                    <a:pt x="216544" y="1190634"/>
                  </a:cubicBezTo>
                  <a:cubicBezTo>
                    <a:pt x="213161" y="1178262"/>
                    <a:pt x="200339" y="1171175"/>
                    <a:pt x="187969" y="1174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516" y="-226234"/>
              <a:ext cx="1150319" cy="1042752"/>
            </a:xfrm>
            <a:custGeom>
              <a:avLst/>
              <a:gdLst/>
              <a:ahLst/>
              <a:cxnLst/>
              <a:rect l="l" t="t" r="r" b="b"/>
              <a:pathLst>
                <a:path w="1150319" h="1042752" extrusionOk="0">
                  <a:moveTo>
                    <a:pt x="1127978" y="16"/>
                  </a:moveTo>
                  <a:cubicBezTo>
                    <a:pt x="1115166" y="-456"/>
                    <a:pt x="1104337" y="9525"/>
                    <a:pt x="1103870" y="22341"/>
                  </a:cubicBezTo>
                  <a:cubicBezTo>
                    <a:pt x="1101698" y="81127"/>
                    <a:pt x="1095669" y="137619"/>
                    <a:pt x="1085706" y="192004"/>
                  </a:cubicBezTo>
                  <a:cubicBezTo>
                    <a:pt x="1083401" y="204619"/>
                    <a:pt x="1091554" y="216782"/>
                    <a:pt x="1104165" y="219091"/>
                  </a:cubicBezTo>
                  <a:cubicBezTo>
                    <a:pt x="1116776" y="221400"/>
                    <a:pt x="1128940" y="212953"/>
                    <a:pt x="1131254" y="200339"/>
                  </a:cubicBezTo>
                  <a:cubicBezTo>
                    <a:pt x="1141617" y="143738"/>
                    <a:pt x="1148056" y="84830"/>
                    <a:pt x="1150304" y="23829"/>
                  </a:cubicBezTo>
                  <a:cubicBezTo>
                    <a:pt x="1150771" y="11013"/>
                    <a:pt x="1140789" y="489"/>
                    <a:pt x="1127978" y="16"/>
                  </a:cubicBezTo>
                  <a:close/>
                  <a:moveTo>
                    <a:pt x="1033318" y="396791"/>
                  </a:moveTo>
                  <a:cubicBezTo>
                    <a:pt x="1027803" y="399000"/>
                    <a:pt x="1023345" y="403102"/>
                    <a:pt x="1020821" y="408996"/>
                  </a:cubicBezTo>
                  <a:cubicBezTo>
                    <a:pt x="998180" y="461872"/>
                    <a:pt x="970958" y="511947"/>
                    <a:pt x="939859" y="558716"/>
                  </a:cubicBezTo>
                  <a:cubicBezTo>
                    <a:pt x="932753" y="569396"/>
                    <a:pt x="935725" y="583762"/>
                    <a:pt x="946412" y="590863"/>
                  </a:cubicBezTo>
                  <a:cubicBezTo>
                    <a:pt x="957090" y="597965"/>
                    <a:pt x="971453" y="594994"/>
                    <a:pt x="978549" y="584316"/>
                  </a:cubicBezTo>
                  <a:cubicBezTo>
                    <a:pt x="1011220" y="535201"/>
                    <a:pt x="1039633" y="482931"/>
                    <a:pt x="1063389" y="427450"/>
                  </a:cubicBezTo>
                  <a:cubicBezTo>
                    <a:pt x="1068437" y="415661"/>
                    <a:pt x="1062970" y="401840"/>
                    <a:pt x="1051187" y="396791"/>
                  </a:cubicBezTo>
                  <a:cubicBezTo>
                    <a:pt x="1045291" y="394268"/>
                    <a:pt x="1038843" y="394584"/>
                    <a:pt x="1033318" y="396791"/>
                  </a:cubicBezTo>
                  <a:close/>
                  <a:moveTo>
                    <a:pt x="809481" y="724213"/>
                  </a:moveTo>
                  <a:cubicBezTo>
                    <a:pt x="803547" y="723952"/>
                    <a:pt x="797546" y="725837"/>
                    <a:pt x="792817" y="730166"/>
                  </a:cubicBezTo>
                  <a:cubicBezTo>
                    <a:pt x="751062" y="768397"/>
                    <a:pt x="705735" y="803015"/>
                    <a:pt x="657681" y="833751"/>
                  </a:cubicBezTo>
                  <a:cubicBezTo>
                    <a:pt x="646877" y="840661"/>
                    <a:pt x="643925" y="855095"/>
                    <a:pt x="650834" y="865898"/>
                  </a:cubicBezTo>
                  <a:cubicBezTo>
                    <a:pt x="657744" y="876702"/>
                    <a:pt x="671881" y="879952"/>
                    <a:pt x="682684" y="873041"/>
                  </a:cubicBezTo>
                  <a:cubicBezTo>
                    <a:pt x="732962" y="840884"/>
                    <a:pt x="780324" y="804451"/>
                    <a:pt x="824073" y="764397"/>
                  </a:cubicBezTo>
                  <a:cubicBezTo>
                    <a:pt x="833531" y="755737"/>
                    <a:pt x="834217" y="741114"/>
                    <a:pt x="825559" y="731655"/>
                  </a:cubicBezTo>
                  <a:cubicBezTo>
                    <a:pt x="821225" y="726926"/>
                    <a:pt x="815424" y="724475"/>
                    <a:pt x="809481" y="724213"/>
                  </a:cubicBezTo>
                  <a:close/>
                  <a:moveTo>
                    <a:pt x="454381" y="934657"/>
                  </a:moveTo>
                  <a:cubicBezTo>
                    <a:pt x="400383" y="954527"/>
                    <a:pt x="345056" y="969887"/>
                    <a:pt x="290075" y="980496"/>
                  </a:cubicBezTo>
                  <a:cubicBezTo>
                    <a:pt x="277484" y="982926"/>
                    <a:pt x="269191" y="994991"/>
                    <a:pt x="271621" y="1007582"/>
                  </a:cubicBezTo>
                  <a:cubicBezTo>
                    <a:pt x="274050" y="1020174"/>
                    <a:pt x="286413" y="1028467"/>
                    <a:pt x="299005" y="1026038"/>
                  </a:cubicBezTo>
                  <a:cubicBezTo>
                    <a:pt x="356446" y="1014953"/>
                    <a:pt x="413802" y="998852"/>
                    <a:pt x="470157" y="978115"/>
                  </a:cubicBezTo>
                  <a:cubicBezTo>
                    <a:pt x="482192" y="973685"/>
                    <a:pt x="488576" y="960384"/>
                    <a:pt x="484147" y="948349"/>
                  </a:cubicBezTo>
                  <a:cubicBezTo>
                    <a:pt x="479718" y="936314"/>
                    <a:pt x="466417" y="930228"/>
                    <a:pt x="454381" y="934657"/>
                  </a:cubicBezTo>
                  <a:close/>
                  <a:moveTo>
                    <a:pt x="26054" y="992997"/>
                  </a:moveTo>
                  <a:cubicBezTo>
                    <a:pt x="13317" y="991499"/>
                    <a:pt x="1656" y="1000502"/>
                    <a:pt x="158" y="1013238"/>
                  </a:cubicBezTo>
                  <a:cubicBezTo>
                    <a:pt x="-1340" y="1025975"/>
                    <a:pt x="7959" y="1037636"/>
                    <a:pt x="20696" y="1039135"/>
                  </a:cubicBezTo>
                  <a:cubicBezTo>
                    <a:pt x="34252" y="1040728"/>
                    <a:pt x="48022" y="1041831"/>
                    <a:pt x="62071" y="1042706"/>
                  </a:cubicBezTo>
                  <a:cubicBezTo>
                    <a:pt x="74870" y="1043503"/>
                    <a:pt x="85682" y="1033777"/>
                    <a:pt x="86478" y="1020977"/>
                  </a:cubicBezTo>
                  <a:cubicBezTo>
                    <a:pt x="87275" y="1008177"/>
                    <a:pt x="77549" y="997367"/>
                    <a:pt x="64749" y="996569"/>
                  </a:cubicBezTo>
                  <a:cubicBezTo>
                    <a:pt x="51542" y="995747"/>
                    <a:pt x="38760" y="994492"/>
                    <a:pt x="26054" y="9929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3"/>
          <p:cNvSpPr/>
          <p:nvPr/>
        </p:nvSpPr>
        <p:spPr>
          <a:xfrm>
            <a:off x="9214682" y="4957486"/>
            <a:ext cx="1427959" cy="2409531"/>
          </a:xfrm>
          <a:custGeom>
            <a:avLst/>
            <a:gdLst/>
            <a:ahLst/>
            <a:cxnLst/>
            <a:rect l="l" t="t" r="r" b="b"/>
            <a:pathLst>
              <a:path w="1427959" h="2409531" extrusionOk="0">
                <a:moveTo>
                  <a:pt x="273613" y="30303"/>
                </a:moveTo>
                <a:cubicBezTo>
                  <a:pt x="545542" y="-60956"/>
                  <a:pt x="851580" y="56507"/>
                  <a:pt x="993692" y="347572"/>
                </a:cubicBezTo>
                <a:cubicBezTo>
                  <a:pt x="1106088" y="577934"/>
                  <a:pt x="927590" y="1091102"/>
                  <a:pt x="1003599" y="1355526"/>
                </a:cubicBezTo>
                <a:cubicBezTo>
                  <a:pt x="1059511" y="1550093"/>
                  <a:pt x="1358786" y="1687091"/>
                  <a:pt x="1400982" y="1829814"/>
                </a:cubicBezTo>
                <a:cubicBezTo>
                  <a:pt x="1488803" y="2126099"/>
                  <a:pt x="1360977" y="2304178"/>
                  <a:pt x="1035603" y="2362366"/>
                </a:cubicBezTo>
                <a:cubicBezTo>
                  <a:pt x="692893" y="2423660"/>
                  <a:pt x="275546" y="2484401"/>
                  <a:pt x="236922" y="2134842"/>
                </a:cubicBezTo>
                <a:cubicBezTo>
                  <a:pt x="222120" y="2000911"/>
                  <a:pt x="913588" y="1909929"/>
                  <a:pt x="747662" y="1348744"/>
                </a:cubicBezTo>
                <a:cubicBezTo>
                  <a:pt x="659937" y="1051850"/>
                  <a:pt x="219530" y="923958"/>
                  <a:pt x="73321" y="656429"/>
                </a:cubicBezTo>
                <a:cubicBezTo>
                  <a:pt x="-95748" y="347066"/>
                  <a:pt x="51280" y="104913"/>
                  <a:pt x="273613" y="30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7792771" y="4957473"/>
            <a:ext cx="2400424" cy="2223757"/>
          </a:xfrm>
          <a:custGeom>
            <a:avLst/>
            <a:gdLst/>
            <a:ahLst/>
            <a:cxnLst/>
            <a:rect l="l" t="t" r="r" b="b"/>
            <a:pathLst>
              <a:path w="3871652" h="3586705" extrusionOk="0">
                <a:moveTo>
                  <a:pt x="0" y="3586705"/>
                </a:moveTo>
                <a:cubicBezTo>
                  <a:pt x="0" y="3586705"/>
                  <a:pt x="-267" y="2753592"/>
                  <a:pt x="625630" y="1745208"/>
                </a:cubicBezTo>
                <a:cubicBezTo>
                  <a:pt x="1855546" y="-236239"/>
                  <a:pt x="3593002" y="-321945"/>
                  <a:pt x="3857702" y="458162"/>
                </a:cubicBezTo>
                <a:cubicBezTo>
                  <a:pt x="4026294" y="955072"/>
                  <a:pt x="2628882" y="828084"/>
                  <a:pt x="1716577" y="1692955"/>
                </a:cubicBezTo>
                <a:cubicBezTo>
                  <a:pt x="1107700" y="2270160"/>
                  <a:pt x="982066" y="2916146"/>
                  <a:pt x="1434761" y="2943063"/>
                </a:cubicBezTo>
                <a:cubicBezTo>
                  <a:pt x="1951273" y="2973781"/>
                  <a:pt x="1952987" y="1705928"/>
                  <a:pt x="2652313" y="1744332"/>
                </a:cubicBezTo>
              </a:path>
            </a:pathLst>
          </a:custGeom>
          <a:noFill/>
          <a:ln w="464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095100" y="-502953"/>
            <a:ext cx="1728517" cy="2166487"/>
          </a:xfrm>
          <a:custGeom>
            <a:avLst/>
            <a:gdLst/>
            <a:ahLst/>
            <a:cxnLst/>
            <a:rect l="l" t="t" r="r" b="b"/>
            <a:pathLst>
              <a:path w="1728517" h="2166487" extrusionOk="0">
                <a:moveTo>
                  <a:pt x="1705979" y="1128112"/>
                </a:moveTo>
                <a:cubicBezTo>
                  <a:pt x="1878229" y="1255079"/>
                  <a:pt x="1014522" y="2350694"/>
                  <a:pt x="765995" y="2139553"/>
                </a:cubicBezTo>
                <a:cubicBezTo>
                  <a:pt x="553512" y="1959026"/>
                  <a:pt x="1924597" y="992344"/>
                  <a:pt x="1478818" y="792019"/>
                </a:cubicBezTo>
                <a:cubicBezTo>
                  <a:pt x="1218785" y="675166"/>
                  <a:pt x="636303" y="2013099"/>
                  <a:pt x="309595" y="1714819"/>
                </a:cubicBezTo>
                <a:cubicBezTo>
                  <a:pt x="112466" y="1534846"/>
                  <a:pt x="1328266" y="838416"/>
                  <a:pt x="1159997" y="422099"/>
                </a:cubicBezTo>
                <a:cubicBezTo>
                  <a:pt x="1010511" y="52246"/>
                  <a:pt x="261847" y="1445865"/>
                  <a:pt x="27046" y="1221378"/>
                </a:cubicBezTo>
                <a:cubicBezTo>
                  <a:pt x="-209184" y="995531"/>
                  <a:pt x="1190458" y="285099"/>
                  <a:pt x="803676" y="0"/>
                </a:cubicBezTo>
              </a:path>
            </a:pathLst>
          </a:custGeom>
          <a:noFill/>
          <a:ln w="464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11236691" y="2965702"/>
            <a:ext cx="925465" cy="926583"/>
          </a:xfrm>
          <a:custGeom>
            <a:avLst/>
            <a:gdLst/>
            <a:ahLst/>
            <a:cxnLst/>
            <a:rect l="l" t="t" r="r" b="b"/>
            <a:pathLst>
              <a:path w="925465" h="926583" extrusionOk="0">
                <a:moveTo>
                  <a:pt x="0" y="426531"/>
                </a:moveTo>
                <a:cubicBezTo>
                  <a:pt x="0" y="181101"/>
                  <a:pt x="219741" y="-19201"/>
                  <a:pt x="497681" y="1469"/>
                </a:cubicBezTo>
                <a:cubicBezTo>
                  <a:pt x="639127" y="11984"/>
                  <a:pt x="953548" y="146858"/>
                  <a:pt x="923448" y="509351"/>
                </a:cubicBezTo>
                <a:cubicBezTo>
                  <a:pt x="891540" y="894704"/>
                  <a:pt x="339947" y="1119265"/>
                  <a:pt x="128872" y="704261"/>
                </a:cubicBezTo>
                <a:cubicBezTo>
                  <a:pt x="-52674" y="347140"/>
                  <a:pt x="473297" y="-39517"/>
                  <a:pt x="719899" y="298992"/>
                </a:cubicBezTo>
                <a:cubicBezTo>
                  <a:pt x="890492" y="533202"/>
                  <a:pt x="606742" y="946015"/>
                  <a:pt x="329374" y="719739"/>
                </a:cubicBezTo>
                <a:cubicBezTo>
                  <a:pt x="99345" y="532087"/>
                  <a:pt x="348615" y="235717"/>
                  <a:pt x="505968" y="294591"/>
                </a:cubicBezTo>
                <a:cubicBezTo>
                  <a:pt x="616076" y="335806"/>
                  <a:pt x="637984" y="422264"/>
                  <a:pt x="627507" y="486920"/>
                </a:cubicBezTo>
                <a:cubicBezTo>
                  <a:pt x="596931" y="674734"/>
                  <a:pt x="376808" y="637205"/>
                  <a:pt x="439388" y="505341"/>
                </a:cubicBezTo>
              </a:path>
            </a:pathLst>
          </a:custGeom>
          <a:noFill/>
          <a:ln w="464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5017453" y="5429820"/>
            <a:ext cx="1841195" cy="1622971"/>
          </a:xfrm>
          <a:custGeom>
            <a:avLst/>
            <a:gdLst/>
            <a:ahLst/>
            <a:cxnLst/>
            <a:rect l="l" t="t" r="r" b="b"/>
            <a:pathLst>
              <a:path w="1841195" h="1622971" extrusionOk="0">
                <a:moveTo>
                  <a:pt x="810748" y="747729"/>
                </a:moveTo>
                <a:cubicBezTo>
                  <a:pt x="233029" y="527511"/>
                  <a:pt x="-234639" y="932982"/>
                  <a:pt x="127110" y="1316706"/>
                </a:cubicBezTo>
                <a:cubicBezTo>
                  <a:pt x="503919" y="1716413"/>
                  <a:pt x="704830" y="1068751"/>
                  <a:pt x="906875" y="1056007"/>
                </a:cubicBezTo>
                <a:cubicBezTo>
                  <a:pt x="1122054" y="1042424"/>
                  <a:pt x="1317526" y="1886568"/>
                  <a:pt x="1697945" y="1538933"/>
                </a:cubicBezTo>
                <a:cubicBezTo>
                  <a:pt x="2165794" y="1111404"/>
                  <a:pt x="1358655" y="888005"/>
                  <a:pt x="1115701" y="815053"/>
                </a:cubicBezTo>
                <a:cubicBezTo>
                  <a:pt x="921686" y="756797"/>
                  <a:pt x="1756324" y="122433"/>
                  <a:pt x="1023537" y="9456"/>
                </a:cubicBezTo>
                <a:cubicBezTo>
                  <a:pt x="290750" y="-103520"/>
                  <a:pt x="1039177" y="834807"/>
                  <a:pt x="810748" y="7477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/>
          <p:nvPr/>
        </p:nvSpPr>
        <p:spPr>
          <a:xfrm rot="-334956">
            <a:off x="4378215" y="6144616"/>
            <a:ext cx="1088734" cy="992659"/>
          </a:xfrm>
          <a:custGeom>
            <a:avLst/>
            <a:gdLst/>
            <a:ahLst/>
            <a:cxnLst/>
            <a:rect l="l" t="t" r="r" b="b"/>
            <a:pathLst>
              <a:path w="1086286" h="990427" extrusionOk="0">
                <a:moveTo>
                  <a:pt x="329568" y="990427"/>
                </a:moveTo>
                <a:cubicBezTo>
                  <a:pt x="46965" y="877508"/>
                  <a:pt x="-74992" y="523435"/>
                  <a:pt x="47366" y="201138"/>
                </a:cubicBezTo>
                <a:cubicBezTo>
                  <a:pt x="80855" y="112927"/>
                  <a:pt x="178462" y="-10498"/>
                  <a:pt x="280796" y="713"/>
                </a:cubicBezTo>
                <a:cubicBezTo>
                  <a:pt x="368900" y="10362"/>
                  <a:pt x="512461" y="150932"/>
                  <a:pt x="317946" y="343441"/>
                </a:cubicBezTo>
                <a:cubicBezTo>
                  <a:pt x="175233" y="484688"/>
                  <a:pt x="200374" y="621114"/>
                  <a:pt x="336920" y="672321"/>
                </a:cubicBezTo>
                <a:cubicBezTo>
                  <a:pt x="410315" y="699838"/>
                  <a:pt x="507927" y="620971"/>
                  <a:pt x="485101" y="474124"/>
                </a:cubicBezTo>
                <a:cubicBezTo>
                  <a:pt x="463311" y="333955"/>
                  <a:pt x="553486" y="150055"/>
                  <a:pt x="688600" y="206481"/>
                </a:cubicBezTo>
                <a:cubicBezTo>
                  <a:pt x="878034" y="285606"/>
                  <a:pt x="709682" y="467314"/>
                  <a:pt x="658136" y="515015"/>
                </a:cubicBezTo>
                <a:cubicBezTo>
                  <a:pt x="557031" y="608579"/>
                  <a:pt x="543107" y="797336"/>
                  <a:pt x="677911" y="814043"/>
                </a:cubicBezTo>
                <a:cubicBezTo>
                  <a:pt x="749920" y="822978"/>
                  <a:pt x="839286" y="808023"/>
                  <a:pt x="852148" y="672321"/>
                </a:cubicBezTo>
                <a:cubicBezTo>
                  <a:pt x="866986" y="515768"/>
                  <a:pt x="884714" y="349738"/>
                  <a:pt x="1011025" y="374045"/>
                </a:cubicBezTo>
                <a:cubicBezTo>
                  <a:pt x="1214495" y="413203"/>
                  <a:pt x="942401" y="748511"/>
                  <a:pt x="929249" y="853734"/>
                </a:cubicBezTo>
                <a:cubicBezTo>
                  <a:pt x="912172" y="990341"/>
                  <a:pt x="1029538" y="1005905"/>
                  <a:pt x="1083578" y="897825"/>
                </a:cubicBezTo>
              </a:path>
            </a:pathLst>
          </a:custGeom>
          <a:noFill/>
          <a:ln w="464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733350" y="4527100"/>
            <a:ext cx="107253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038950" y="2165550"/>
            <a:ext cx="8114100" cy="25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0"/>
              <a:buFont typeface="Aldrich"/>
              <a:buNone/>
              <a:defRPr sz="6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bril Fatface"/>
              <a:buNone/>
              <a:defRPr sz="6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bril Fatface"/>
              <a:buNone/>
              <a:defRPr sz="6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bril Fatface"/>
              <a:buNone/>
              <a:defRPr sz="6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bril Fatface"/>
              <a:buNone/>
              <a:defRPr sz="6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bril Fatface"/>
              <a:buNone/>
              <a:defRPr sz="6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bril Fatface"/>
              <a:buNone/>
              <a:defRPr sz="6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bril Fatface"/>
              <a:buNone/>
              <a:defRPr sz="6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bril Fatface"/>
              <a:buNone/>
              <a:defRPr sz="6000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/>
          <p:nvPr/>
        </p:nvSpPr>
        <p:spPr>
          <a:xfrm>
            <a:off x="10423292" y="541185"/>
            <a:ext cx="2287490" cy="2680134"/>
          </a:xfrm>
          <a:custGeom>
            <a:avLst/>
            <a:gdLst/>
            <a:ahLst/>
            <a:cxnLst/>
            <a:rect l="l" t="t" r="r" b="b"/>
            <a:pathLst>
              <a:path w="3893600" h="4561931" extrusionOk="0">
                <a:moveTo>
                  <a:pt x="1475727" y="1625579"/>
                </a:moveTo>
                <a:cubicBezTo>
                  <a:pt x="701725" y="1945314"/>
                  <a:pt x="-391239" y="2256791"/>
                  <a:pt x="140703" y="2983682"/>
                </a:cubicBezTo>
                <a:cubicBezTo>
                  <a:pt x="433787" y="3384027"/>
                  <a:pt x="944994" y="2545218"/>
                  <a:pt x="1544688" y="3467609"/>
                </a:cubicBezTo>
                <a:cubicBezTo>
                  <a:pt x="1795862" y="3854019"/>
                  <a:pt x="1339234" y="4479879"/>
                  <a:pt x="1544688" y="4556793"/>
                </a:cubicBezTo>
                <a:cubicBezTo>
                  <a:pt x="1751190" y="4634098"/>
                  <a:pt x="2179625" y="3815148"/>
                  <a:pt x="2390032" y="3719412"/>
                </a:cubicBezTo>
                <a:cubicBezTo>
                  <a:pt x="2597868" y="3624858"/>
                  <a:pt x="2640826" y="3837579"/>
                  <a:pt x="2705881" y="3984179"/>
                </a:cubicBezTo>
                <a:cubicBezTo>
                  <a:pt x="2827515" y="4258204"/>
                  <a:pt x="2965914" y="4400136"/>
                  <a:pt x="3267856" y="4276053"/>
                </a:cubicBezTo>
                <a:cubicBezTo>
                  <a:pt x="3848976" y="4037204"/>
                  <a:pt x="4121296" y="3101640"/>
                  <a:pt x="3662287" y="2641811"/>
                </a:cubicBezTo>
                <a:cubicBezTo>
                  <a:pt x="3538462" y="2517681"/>
                  <a:pt x="3394062" y="2461274"/>
                  <a:pt x="3218993" y="2483887"/>
                </a:cubicBezTo>
                <a:cubicBezTo>
                  <a:pt x="3105931" y="2498507"/>
                  <a:pt x="2873045" y="2565125"/>
                  <a:pt x="2798750" y="2438338"/>
                </a:cubicBezTo>
                <a:cubicBezTo>
                  <a:pt x="2596057" y="2092485"/>
                  <a:pt x="2757507" y="1668480"/>
                  <a:pt x="2957721" y="1389235"/>
                </a:cubicBezTo>
                <a:cubicBezTo>
                  <a:pt x="3279858" y="939941"/>
                  <a:pt x="3549605" y="-32726"/>
                  <a:pt x="2812656" y="847"/>
                </a:cubicBezTo>
                <a:cubicBezTo>
                  <a:pt x="2468708" y="16521"/>
                  <a:pt x="2596153" y="1162778"/>
                  <a:pt x="1475727" y="16255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9116804" y="-204561"/>
            <a:ext cx="2272172" cy="1508292"/>
          </a:xfrm>
          <a:custGeom>
            <a:avLst/>
            <a:gdLst/>
            <a:ahLst/>
            <a:cxnLst/>
            <a:rect l="l" t="t" r="r" b="b"/>
            <a:pathLst>
              <a:path w="3867526" h="2567306" extrusionOk="0">
                <a:moveTo>
                  <a:pt x="2013339" y="191617"/>
                </a:moveTo>
                <a:cubicBezTo>
                  <a:pt x="1850557" y="300786"/>
                  <a:pt x="1815829" y="514621"/>
                  <a:pt x="1590010" y="542020"/>
                </a:cubicBezTo>
                <a:cubicBezTo>
                  <a:pt x="1371421" y="568542"/>
                  <a:pt x="1217449" y="395056"/>
                  <a:pt x="1029102" y="327813"/>
                </a:cubicBezTo>
                <a:cubicBezTo>
                  <a:pt x="761306" y="232207"/>
                  <a:pt x="447563" y="268960"/>
                  <a:pt x="208952" y="425350"/>
                </a:cubicBezTo>
                <a:cubicBezTo>
                  <a:pt x="144649" y="467495"/>
                  <a:pt x="99224" y="519247"/>
                  <a:pt x="59390" y="583640"/>
                </a:cubicBezTo>
                <a:cubicBezTo>
                  <a:pt x="-60339" y="777175"/>
                  <a:pt x="7126" y="935661"/>
                  <a:pt x="206332" y="1013880"/>
                </a:cubicBezTo>
                <a:cubicBezTo>
                  <a:pt x="415730" y="1096097"/>
                  <a:pt x="829001" y="1100937"/>
                  <a:pt x="846555" y="1409932"/>
                </a:cubicBezTo>
                <a:cubicBezTo>
                  <a:pt x="851470" y="1496581"/>
                  <a:pt x="775965" y="1593698"/>
                  <a:pt x="715301" y="1645943"/>
                </a:cubicBezTo>
                <a:cubicBezTo>
                  <a:pt x="525325" y="1809535"/>
                  <a:pt x="-45194" y="2166436"/>
                  <a:pt x="271560" y="2470579"/>
                </a:cubicBezTo>
                <a:cubicBezTo>
                  <a:pt x="406843" y="2600481"/>
                  <a:pt x="632328" y="2604501"/>
                  <a:pt x="754925" y="2452396"/>
                </a:cubicBezTo>
                <a:cubicBezTo>
                  <a:pt x="837554" y="2349869"/>
                  <a:pt x="851461" y="2224901"/>
                  <a:pt x="901629" y="2107915"/>
                </a:cubicBezTo>
                <a:cubicBezTo>
                  <a:pt x="982153" y="1920148"/>
                  <a:pt x="1148012" y="1797076"/>
                  <a:pt x="1357724" y="1799924"/>
                </a:cubicBezTo>
                <a:cubicBezTo>
                  <a:pt x="1562140" y="1802696"/>
                  <a:pt x="1767471" y="1921044"/>
                  <a:pt x="1918185" y="2050708"/>
                </a:cubicBezTo>
                <a:cubicBezTo>
                  <a:pt x="1993432" y="2115497"/>
                  <a:pt x="2051915" y="2197402"/>
                  <a:pt x="2127258" y="2261210"/>
                </a:cubicBezTo>
                <a:cubicBezTo>
                  <a:pt x="2483875" y="2563381"/>
                  <a:pt x="2997557" y="2635076"/>
                  <a:pt x="3391226" y="2364461"/>
                </a:cubicBezTo>
                <a:cubicBezTo>
                  <a:pt x="3511336" y="2281879"/>
                  <a:pt x="3613253" y="2180838"/>
                  <a:pt x="3665736" y="2040011"/>
                </a:cubicBezTo>
                <a:cubicBezTo>
                  <a:pt x="3737364" y="1847539"/>
                  <a:pt x="3636209" y="1749984"/>
                  <a:pt x="3547912" y="1598327"/>
                </a:cubicBezTo>
                <a:cubicBezTo>
                  <a:pt x="3467806" y="1460624"/>
                  <a:pt x="3423706" y="1254703"/>
                  <a:pt x="3457901" y="1100001"/>
                </a:cubicBezTo>
                <a:cubicBezTo>
                  <a:pt x="3478379" y="1007039"/>
                  <a:pt x="3511907" y="906594"/>
                  <a:pt x="3567057" y="828182"/>
                </a:cubicBezTo>
                <a:cubicBezTo>
                  <a:pt x="3717457" y="614218"/>
                  <a:pt x="3946438" y="575407"/>
                  <a:pt x="3840424" y="267002"/>
                </a:cubicBezTo>
                <a:cubicBezTo>
                  <a:pt x="3826042" y="225203"/>
                  <a:pt x="3811088" y="182328"/>
                  <a:pt x="3780702" y="148908"/>
                </a:cubicBezTo>
                <a:cubicBezTo>
                  <a:pt x="3591251" y="-59127"/>
                  <a:pt x="3315978" y="-9006"/>
                  <a:pt x="3076043" y="59716"/>
                </a:cubicBezTo>
                <a:cubicBezTo>
                  <a:pt x="2999652" y="81584"/>
                  <a:pt x="2926406" y="96033"/>
                  <a:pt x="2857636" y="138525"/>
                </a:cubicBezTo>
                <a:cubicBezTo>
                  <a:pt x="2778007" y="187692"/>
                  <a:pt x="2706854" y="253219"/>
                  <a:pt x="2633607" y="309793"/>
                </a:cubicBezTo>
                <a:cubicBezTo>
                  <a:pt x="2578077" y="352708"/>
                  <a:pt x="2543025" y="382398"/>
                  <a:pt x="2430153" y="316714"/>
                </a:cubicBezTo>
                <a:cubicBezTo>
                  <a:pt x="2330427" y="258624"/>
                  <a:pt x="2266800" y="21587"/>
                  <a:pt x="2013339" y="1916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524412" y="-384153"/>
            <a:ext cx="1906702" cy="1553974"/>
          </a:xfrm>
          <a:custGeom>
            <a:avLst/>
            <a:gdLst/>
            <a:ahLst/>
            <a:cxnLst/>
            <a:rect l="l" t="t" r="r" b="b"/>
            <a:pathLst>
              <a:path w="5447719" h="4439925" extrusionOk="0">
                <a:moveTo>
                  <a:pt x="3991536" y="4431610"/>
                </a:moveTo>
                <a:cubicBezTo>
                  <a:pt x="3477158" y="4500743"/>
                  <a:pt x="2320709" y="4137030"/>
                  <a:pt x="2332291" y="3408511"/>
                </a:cubicBezTo>
                <a:cubicBezTo>
                  <a:pt x="2337653" y="3071383"/>
                  <a:pt x="2427951" y="2205265"/>
                  <a:pt x="2170718" y="1891740"/>
                </a:cubicBezTo>
                <a:cubicBezTo>
                  <a:pt x="1913486" y="1578206"/>
                  <a:pt x="1465754" y="1917000"/>
                  <a:pt x="1303372" y="2154383"/>
                </a:cubicBezTo>
                <a:cubicBezTo>
                  <a:pt x="1208150" y="2293581"/>
                  <a:pt x="1199978" y="2480480"/>
                  <a:pt x="1060360" y="2590361"/>
                </a:cubicBezTo>
                <a:cubicBezTo>
                  <a:pt x="772696" y="2816751"/>
                  <a:pt x="214083" y="2648987"/>
                  <a:pt x="56016" y="2339196"/>
                </a:cubicBezTo>
                <a:cubicBezTo>
                  <a:pt x="-87050" y="2058799"/>
                  <a:pt x="55502" y="1653596"/>
                  <a:pt x="352100" y="1543096"/>
                </a:cubicBezTo>
                <a:cubicBezTo>
                  <a:pt x="643242" y="1434634"/>
                  <a:pt x="726128" y="1405798"/>
                  <a:pt x="562765" y="1084961"/>
                </a:cubicBezTo>
                <a:cubicBezTo>
                  <a:pt x="-18565" y="-56781"/>
                  <a:pt x="2011470" y="-422711"/>
                  <a:pt x="2272702" y="599954"/>
                </a:cubicBezTo>
                <a:cubicBezTo>
                  <a:pt x="2363761" y="956442"/>
                  <a:pt x="2177081" y="1549545"/>
                  <a:pt x="2568454" y="1593817"/>
                </a:cubicBezTo>
                <a:cubicBezTo>
                  <a:pt x="2959827" y="1638099"/>
                  <a:pt x="3210000" y="985447"/>
                  <a:pt x="3838184" y="777045"/>
                </a:cubicBezTo>
                <a:cubicBezTo>
                  <a:pt x="4287412" y="628014"/>
                  <a:pt x="5223814" y="967649"/>
                  <a:pt x="5426249" y="1608533"/>
                </a:cubicBezTo>
                <a:cubicBezTo>
                  <a:pt x="5649763" y="2316126"/>
                  <a:pt x="4062917" y="1779364"/>
                  <a:pt x="3691927" y="2505026"/>
                </a:cubicBezTo>
                <a:cubicBezTo>
                  <a:pt x="3490940" y="2898152"/>
                  <a:pt x="4122153" y="2796587"/>
                  <a:pt x="4389805" y="3131981"/>
                </a:cubicBezTo>
                <a:cubicBezTo>
                  <a:pt x="4741821" y="3573093"/>
                  <a:pt x="4505915" y="4362478"/>
                  <a:pt x="3991536" y="44316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-343550" y="-691445"/>
            <a:ext cx="1788203" cy="2264028"/>
          </a:xfrm>
          <a:custGeom>
            <a:avLst/>
            <a:gdLst/>
            <a:ahLst/>
            <a:cxnLst/>
            <a:rect l="l" t="t" r="r" b="b"/>
            <a:pathLst>
              <a:path w="4158612" h="5265181" extrusionOk="0">
                <a:moveTo>
                  <a:pt x="2573428" y="1249"/>
                </a:moveTo>
                <a:cubicBezTo>
                  <a:pt x="2952361" y="-27859"/>
                  <a:pt x="3340467" y="458135"/>
                  <a:pt x="3400446" y="797968"/>
                </a:cubicBezTo>
                <a:cubicBezTo>
                  <a:pt x="3431459" y="973694"/>
                  <a:pt x="3287613" y="1107168"/>
                  <a:pt x="3124278" y="1135998"/>
                </a:cubicBezTo>
                <a:cubicBezTo>
                  <a:pt x="2876123" y="1179796"/>
                  <a:pt x="2344095" y="1097979"/>
                  <a:pt x="2321997" y="1480869"/>
                </a:cubicBezTo>
                <a:cubicBezTo>
                  <a:pt x="2304271" y="1787935"/>
                  <a:pt x="2620529" y="1894544"/>
                  <a:pt x="2878066" y="1864083"/>
                </a:cubicBezTo>
                <a:cubicBezTo>
                  <a:pt x="3026266" y="1846555"/>
                  <a:pt x="3179923" y="1799291"/>
                  <a:pt x="3329085" y="1835736"/>
                </a:cubicBezTo>
                <a:cubicBezTo>
                  <a:pt x="3580249" y="1897100"/>
                  <a:pt x="3750975" y="2192956"/>
                  <a:pt x="3769606" y="2435542"/>
                </a:cubicBezTo>
                <a:cubicBezTo>
                  <a:pt x="3798124" y="2806819"/>
                  <a:pt x="3621664" y="2885229"/>
                  <a:pt x="3287403" y="2904793"/>
                </a:cubicBezTo>
                <a:cubicBezTo>
                  <a:pt x="3120897" y="2914547"/>
                  <a:pt x="2889077" y="2875142"/>
                  <a:pt x="2837328" y="3082044"/>
                </a:cubicBezTo>
                <a:cubicBezTo>
                  <a:pt x="2791408" y="3265619"/>
                  <a:pt x="2957991" y="3475464"/>
                  <a:pt x="3073929" y="3594698"/>
                </a:cubicBezTo>
                <a:cubicBezTo>
                  <a:pt x="3210060" y="3734697"/>
                  <a:pt x="3392321" y="3859255"/>
                  <a:pt x="3564867" y="3949343"/>
                </a:cubicBezTo>
                <a:cubicBezTo>
                  <a:pt x="3734354" y="4037849"/>
                  <a:pt x="3935475" y="4100600"/>
                  <a:pt x="4044565" y="4267087"/>
                </a:cubicBezTo>
                <a:cubicBezTo>
                  <a:pt x="4206204" y="4513766"/>
                  <a:pt x="4225883" y="5041879"/>
                  <a:pt x="3905509" y="5188364"/>
                </a:cubicBezTo>
                <a:cubicBezTo>
                  <a:pt x="3776798" y="5247219"/>
                  <a:pt x="3670727" y="5265612"/>
                  <a:pt x="3533748" y="5265174"/>
                </a:cubicBezTo>
                <a:cubicBezTo>
                  <a:pt x="3372900" y="5264669"/>
                  <a:pt x="3195420" y="5262107"/>
                  <a:pt x="3047592" y="5191317"/>
                </a:cubicBezTo>
                <a:cubicBezTo>
                  <a:pt x="2930301" y="5135148"/>
                  <a:pt x="2857369" y="5041813"/>
                  <a:pt x="2774701" y="4943714"/>
                </a:cubicBezTo>
                <a:cubicBezTo>
                  <a:pt x="2491323" y="4607416"/>
                  <a:pt x="2369365" y="4116611"/>
                  <a:pt x="2018155" y="3835252"/>
                </a:cubicBezTo>
                <a:cubicBezTo>
                  <a:pt x="1836525" y="3689748"/>
                  <a:pt x="1550618" y="3592517"/>
                  <a:pt x="1336424" y="3728153"/>
                </a:cubicBezTo>
                <a:cubicBezTo>
                  <a:pt x="1177705" y="3828661"/>
                  <a:pt x="1040398" y="3975355"/>
                  <a:pt x="832269" y="3966202"/>
                </a:cubicBezTo>
                <a:cubicBezTo>
                  <a:pt x="608901" y="3956372"/>
                  <a:pt x="467831" y="3765653"/>
                  <a:pt x="332835" y="3610110"/>
                </a:cubicBezTo>
                <a:cubicBezTo>
                  <a:pt x="259920" y="3526099"/>
                  <a:pt x="203483" y="3432783"/>
                  <a:pt x="152202" y="3334437"/>
                </a:cubicBezTo>
                <a:cubicBezTo>
                  <a:pt x="91785" y="3218575"/>
                  <a:pt x="28977" y="3108904"/>
                  <a:pt x="11527" y="2978069"/>
                </a:cubicBezTo>
                <a:cubicBezTo>
                  <a:pt x="-18048" y="2756308"/>
                  <a:pt x="7260" y="2642587"/>
                  <a:pt x="111073" y="2443786"/>
                </a:cubicBezTo>
                <a:cubicBezTo>
                  <a:pt x="222088" y="2231174"/>
                  <a:pt x="313479" y="2053221"/>
                  <a:pt x="515459" y="1917562"/>
                </a:cubicBezTo>
                <a:cubicBezTo>
                  <a:pt x="703651" y="1791164"/>
                  <a:pt x="963374" y="1712095"/>
                  <a:pt x="1181348" y="1654504"/>
                </a:cubicBezTo>
                <a:cubicBezTo>
                  <a:pt x="1383042" y="1601215"/>
                  <a:pt x="1558797" y="1591508"/>
                  <a:pt x="1716628" y="1439244"/>
                </a:cubicBezTo>
                <a:cubicBezTo>
                  <a:pt x="1981187" y="1184016"/>
                  <a:pt x="1512415" y="781775"/>
                  <a:pt x="1726614" y="422273"/>
                </a:cubicBezTo>
                <a:cubicBezTo>
                  <a:pt x="1940813" y="62771"/>
                  <a:pt x="2451365" y="10622"/>
                  <a:pt x="2573428" y="12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-7" y="5345994"/>
            <a:ext cx="2158892" cy="1437652"/>
          </a:xfrm>
          <a:custGeom>
            <a:avLst/>
            <a:gdLst/>
            <a:ahLst/>
            <a:cxnLst/>
            <a:rect l="l" t="t" r="r" b="b"/>
            <a:pathLst>
              <a:path w="3674710" h="2447067" extrusionOk="0">
                <a:moveTo>
                  <a:pt x="150489" y="155313"/>
                </a:moveTo>
                <a:cubicBezTo>
                  <a:pt x="454009" y="-66048"/>
                  <a:pt x="1278687" y="-77382"/>
                  <a:pt x="1467234" y="296436"/>
                </a:cubicBezTo>
                <a:cubicBezTo>
                  <a:pt x="1626168" y="611513"/>
                  <a:pt x="1166991" y="1303047"/>
                  <a:pt x="1231843" y="1340318"/>
                </a:cubicBezTo>
                <a:cubicBezTo>
                  <a:pt x="1345276" y="1405527"/>
                  <a:pt x="1878171" y="1098993"/>
                  <a:pt x="2048202" y="1047234"/>
                </a:cubicBezTo>
                <a:cubicBezTo>
                  <a:pt x="2651449" y="863583"/>
                  <a:pt x="4065121" y="847105"/>
                  <a:pt x="3572297" y="1960244"/>
                </a:cubicBezTo>
                <a:cubicBezTo>
                  <a:pt x="3428889" y="2284160"/>
                  <a:pt x="2639152" y="2297848"/>
                  <a:pt x="1945075" y="1962958"/>
                </a:cubicBezTo>
                <a:cubicBezTo>
                  <a:pt x="1387091" y="1693734"/>
                  <a:pt x="1084561" y="2742199"/>
                  <a:pt x="535991" y="2363684"/>
                </a:cubicBezTo>
                <a:cubicBezTo>
                  <a:pt x="130072" y="2083593"/>
                  <a:pt x="659097" y="1732053"/>
                  <a:pt x="481365" y="1280169"/>
                </a:cubicBezTo>
                <a:cubicBezTo>
                  <a:pt x="303633" y="828283"/>
                  <a:pt x="-269242" y="461437"/>
                  <a:pt x="150489" y="155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8372950" y="5929362"/>
            <a:ext cx="2050355" cy="1307892"/>
          </a:xfrm>
          <a:custGeom>
            <a:avLst/>
            <a:gdLst/>
            <a:ahLst/>
            <a:cxnLst/>
            <a:rect l="l" t="t" r="r" b="b"/>
            <a:pathLst>
              <a:path w="4249441" h="2710658" extrusionOk="0">
                <a:moveTo>
                  <a:pt x="410694" y="1534318"/>
                </a:moveTo>
                <a:cubicBezTo>
                  <a:pt x="355353" y="1324015"/>
                  <a:pt x="-516137" y="525249"/>
                  <a:pt x="460814" y="58838"/>
                </a:cubicBezTo>
                <a:cubicBezTo>
                  <a:pt x="749069" y="-78779"/>
                  <a:pt x="1262257" y="30425"/>
                  <a:pt x="1469921" y="329777"/>
                </a:cubicBezTo>
                <a:cubicBezTo>
                  <a:pt x="1730173" y="704919"/>
                  <a:pt x="1658364" y="1004299"/>
                  <a:pt x="1942685" y="1056620"/>
                </a:cubicBezTo>
                <a:cubicBezTo>
                  <a:pt x="2353518" y="1132210"/>
                  <a:pt x="2617675" y="724636"/>
                  <a:pt x="2901729" y="510085"/>
                </a:cubicBezTo>
                <a:cubicBezTo>
                  <a:pt x="2997541" y="437723"/>
                  <a:pt x="3139578" y="413454"/>
                  <a:pt x="3251353" y="389975"/>
                </a:cubicBezTo>
                <a:cubicBezTo>
                  <a:pt x="3589110" y="319032"/>
                  <a:pt x="4073875" y="419254"/>
                  <a:pt x="4220303" y="775928"/>
                </a:cubicBezTo>
                <a:cubicBezTo>
                  <a:pt x="4329364" y="1041570"/>
                  <a:pt x="4112281" y="1175006"/>
                  <a:pt x="3900216" y="1237852"/>
                </a:cubicBezTo>
                <a:cubicBezTo>
                  <a:pt x="3706601" y="1295230"/>
                  <a:pt x="3497594" y="1309775"/>
                  <a:pt x="3297798" y="1337198"/>
                </a:cubicBezTo>
                <a:cubicBezTo>
                  <a:pt x="3162466" y="1355772"/>
                  <a:pt x="2996493" y="1369335"/>
                  <a:pt x="2892823" y="1473710"/>
                </a:cubicBezTo>
                <a:cubicBezTo>
                  <a:pt x="2659813" y="1708292"/>
                  <a:pt x="2968956" y="1843595"/>
                  <a:pt x="3089219" y="2002824"/>
                </a:cubicBezTo>
                <a:cubicBezTo>
                  <a:pt x="3258831" y="2227385"/>
                  <a:pt x="3162123" y="2516659"/>
                  <a:pt x="2934676" y="2661506"/>
                </a:cubicBezTo>
                <a:cubicBezTo>
                  <a:pt x="2730889" y="2791275"/>
                  <a:pt x="2473599" y="2637903"/>
                  <a:pt x="2324638" y="2504096"/>
                </a:cubicBezTo>
                <a:cubicBezTo>
                  <a:pt x="2164465" y="2360211"/>
                  <a:pt x="1937161" y="1847957"/>
                  <a:pt x="1552208" y="1885028"/>
                </a:cubicBezTo>
                <a:cubicBezTo>
                  <a:pt x="1055136" y="1932901"/>
                  <a:pt x="1145100" y="2059365"/>
                  <a:pt x="976688" y="2345124"/>
                </a:cubicBezTo>
                <a:cubicBezTo>
                  <a:pt x="863226" y="2537643"/>
                  <a:pt x="607271" y="2672355"/>
                  <a:pt x="411608" y="2695711"/>
                </a:cubicBezTo>
                <a:cubicBezTo>
                  <a:pt x="246387" y="2715428"/>
                  <a:pt x="-45021" y="2554522"/>
                  <a:pt x="102322" y="2353478"/>
                </a:cubicBezTo>
                <a:cubicBezTo>
                  <a:pt x="235557" y="2171683"/>
                  <a:pt x="521927" y="1957037"/>
                  <a:pt x="410694" y="15343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4"/>
          <p:cNvGrpSpPr/>
          <p:nvPr/>
        </p:nvGrpSpPr>
        <p:grpSpPr>
          <a:xfrm>
            <a:off x="10076673" y="-75453"/>
            <a:ext cx="988654" cy="1141427"/>
            <a:chOff x="9499648" y="300000"/>
            <a:chExt cx="1935880" cy="2235024"/>
          </a:xfrm>
        </p:grpSpPr>
        <p:sp>
          <p:nvSpPr>
            <p:cNvPr id="78" name="Google Shape;78;p4"/>
            <p:cNvSpPr/>
            <p:nvPr/>
          </p:nvSpPr>
          <p:spPr>
            <a:xfrm>
              <a:off x="9499648" y="300000"/>
              <a:ext cx="1935880" cy="2235024"/>
            </a:xfrm>
            <a:custGeom>
              <a:avLst/>
              <a:gdLst/>
              <a:ahLst/>
              <a:cxnLst/>
              <a:rect l="l" t="t" r="r" b="b"/>
              <a:pathLst>
                <a:path w="1935880" h="2235024" extrusionOk="0">
                  <a:moveTo>
                    <a:pt x="1917835" y="0"/>
                  </a:moveTo>
                  <a:cubicBezTo>
                    <a:pt x="1917835" y="0"/>
                    <a:pt x="2127862" y="2203161"/>
                    <a:pt x="1114879" y="2234546"/>
                  </a:cubicBezTo>
                  <a:cubicBezTo>
                    <a:pt x="-121876" y="2272856"/>
                    <a:pt x="3568" y="0"/>
                    <a:pt x="3568" y="0"/>
                  </a:cubicBezTo>
                </a:path>
              </a:pathLst>
            </a:custGeom>
            <a:noFill/>
            <a:ln w="762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916433" y="300000"/>
              <a:ext cx="1133723" cy="1810062"/>
            </a:xfrm>
            <a:custGeom>
              <a:avLst/>
              <a:gdLst/>
              <a:ahLst/>
              <a:cxnLst/>
              <a:rect l="l" t="t" r="r" b="b"/>
              <a:pathLst>
                <a:path w="1133723" h="1810062" extrusionOk="0">
                  <a:moveTo>
                    <a:pt x="1103192" y="0"/>
                  </a:moveTo>
                  <a:cubicBezTo>
                    <a:pt x="1103192" y="0"/>
                    <a:pt x="1329030" y="1802111"/>
                    <a:pt x="552265" y="1810045"/>
                  </a:cubicBezTo>
                  <a:cubicBezTo>
                    <a:pt x="-83623" y="1816551"/>
                    <a:pt x="4102" y="0"/>
                    <a:pt x="4102" y="0"/>
                  </a:cubicBezTo>
                </a:path>
              </a:pathLst>
            </a:custGeom>
            <a:noFill/>
            <a:ln w="762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0230464" y="300000"/>
              <a:ext cx="476510" cy="1252037"/>
            </a:xfrm>
            <a:custGeom>
              <a:avLst/>
              <a:gdLst/>
              <a:ahLst/>
              <a:cxnLst/>
              <a:rect l="l" t="t" r="r" b="b"/>
              <a:pathLst>
                <a:path w="476510" h="1252037" extrusionOk="0">
                  <a:moveTo>
                    <a:pt x="441499" y="0"/>
                  </a:moveTo>
                  <a:cubicBezTo>
                    <a:pt x="441499" y="0"/>
                    <a:pt x="596470" y="1271807"/>
                    <a:pt x="254333" y="1251804"/>
                  </a:cubicBezTo>
                  <a:cubicBezTo>
                    <a:pt x="-75995" y="1232497"/>
                    <a:pt x="10112" y="0"/>
                    <a:pt x="10112" y="0"/>
                  </a:cubicBezTo>
                </a:path>
              </a:pathLst>
            </a:custGeom>
            <a:noFill/>
            <a:ln w="762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88702" y="4807173"/>
            <a:ext cx="1143249" cy="1022424"/>
          </a:xfrm>
          <a:custGeom>
            <a:avLst/>
            <a:gdLst/>
            <a:ahLst/>
            <a:cxnLst/>
            <a:rect l="l" t="t" r="r" b="b"/>
            <a:pathLst>
              <a:path w="1945956" h="1740296" extrusionOk="0">
                <a:moveTo>
                  <a:pt x="723817" y="866"/>
                </a:moveTo>
                <a:cubicBezTo>
                  <a:pt x="1178782" y="-26014"/>
                  <a:pt x="1680620" y="578538"/>
                  <a:pt x="1865366" y="1012821"/>
                </a:cubicBezTo>
                <a:cubicBezTo>
                  <a:pt x="2050113" y="1447104"/>
                  <a:pt x="1917754" y="1711128"/>
                  <a:pt x="1462792" y="1738007"/>
                </a:cubicBezTo>
                <a:cubicBezTo>
                  <a:pt x="1007826" y="1764896"/>
                  <a:pt x="230249" y="1554641"/>
                  <a:pt x="45505" y="1120358"/>
                </a:cubicBezTo>
                <a:cubicBezTo>
                  <a:pt x="-139239" y="686076"/>
                  <a:pt x="268852" y="27755"/>
                  <a:pt x="723817" y="8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4"/>
          <p:cNvGrpSpPr/>
          <p:nvPr/>
        </p:nvGrpSpPr>
        <p:grpSpPr>
          <a:xfrm>
            <a:off x="416898" y="5929344"/>
            <a:ext cx="804372" cy="928652"/>
            <a:chOff x="842382" y="5575247"/>
            <a:chExt cx="1935913" cy="2235024"/>
          </a:xfrm>
        </p:grpSpPr>
        <p:sp>
          <p:nvSpPr>
            <p:cNvPr id="83" name="Google Shape;83;p4"/>
            <p:cNvSpPr/>
            <p:nvPr/>
          </p:nvSpPr>
          <p:spPr>
            <a:xfrm>
              <a:off x="842382" y="5575247"/>
              <a:ext cx="1935913" cy="2235024"/>
            </a:xfrm>
            <a:custGeom>
              <a:avLst/>
              <a:gdLst/>
              <a:ahLst/>
              <a:cxnLst/>
              <a:rect l="l" t="t" r="r" b="b"/>
              <a:pathLst>
                <a:path w="1935913" h="2235024" extrusionOk="0">
                  <a:moveTo>
                    <a:pt x="18043" y="2235025"/>
                  </a:moveTo>
                  <a:cubicBezTo>
                    <a:pt x="18043" y="2235025"/>
                    <a:pt x="-191978" y="31864"/>
                    <a:pt x="821045" y="479"/>
                  </a:cubicBezTo>
                  <a:cubicBezTo>
                    <a:pt x="2057790" y="-37840"/>
                    <a:pt x="1932346" y="2235025"/>
                    <a:pt x="1932346" y="2235025"/>
                  </a:cubicBezTo>
                </a:path>
              </a:pathLst>
            </a:custGeom>
            <a:noFill/>
            <a:ln w="762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227795" y="6000199"/>
              <a:ext cx="1133680" cy="1810072"/>
            </a:xfrm>
            <a:custGeom>
              <a:avLst/>
              <a:gdLst/>
              <a:ahLst/>
              <a:cxnLst/>
              <a:rect l="l" t="t" r="r" b="b"/>
              <a:pathLst>
                <a:path w="1133680" h="1810072" extrusionOk="0">
                  <a:moveTo>
                    <a:pt x="30534" y="1810072"/>
                  </a:moveTo>
                  <a:cubicBezTo>
                    <a:pt x="30534" y="1810072"/>
                    <a:pt x="-195308" y="7961"/>
                    <a:pt x="581422" y="17"/>
                  </a:cubicBezTo>
                  <a:cubicBezTo>
                    <a:pt x="1217320" y="-6479"/>
                    <a:pt x="1129576" y="1810072"/>
                    <a:pt x="1129576" y="1810072"/>
                  </a:cubicBezTo>
                </a:path>
              </a:pathLst>
            </a:custGeom>
            <a:noFill/>
            <a:ln w="762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570960" y="6558234"/>
              <a:ext cx="476517" cy="1252037"/>
            </a:xfrm>
            <a:custGeom>
              <a:avLst/>
              <a:gdLst/>
              <a:ahLst/>
              <a:cxnLst/>
              <a:rect l="l" t="t" r="r" b="b"/>
              <a:pathLst>
                <a:path w="476517" h="1252037" extrusionOk="0">
                  <a:moveTo>
                    <a:pt x="35022" y="1252037"/>
                  </a:moveTo>
                  <a:cubicBezTo>
                    <a:pt x="35022" y="1252037"/>
                    <a:pt x="-119988" y="-19769"/>
                    <a:pt x="222217" y="234"/>
                  </a:cubicBezTo>
                  <a:cubicBezTo>
                    <a:pt x="552525" y="19540"/>
                    <a:pt x="466400" y="1252037"/>
                    <a:pt x="466400" y="1252037"/>
                  </a:cubicBezTo>
                </a:path>
              </a:pathLst>
            </a:custGeom>
            <a:noFill/>
            <a:ln w="762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4"/>
          <p:cNvGrpSpPr/>
          <p:nvPr/>
        </p:nvGrpSpPr>
        <p:grpSpPr>
          <a:xfrm>
            <a:off x="-176049" y="4327267"/>
            <a:ext cx="1617240" cy="1310924"/>
            <a:chOff x="-15807" y="2535022"/>
            <a:chExt cx="4403050" cy="3569083"/>
          </a:xfrm>
        </p:grpSpPr>
        <p:sp>
          <p:nvSpPr>
            <p:cNvPr id="87" name="Google Shape;87;p4"/>
            <p:cNvSpPr/>
            <p:nvPr/>
          </p:nvSpPr>
          <p:spPr>
            <a:xfrm>
              <a:off x="-15807" y="3769681"/>
              <a:ext cx="2145683" cy="2026929"/>
            </a:xfrm>
            <a:custGeom>
              <a:avLst/>
              <a:gdLst/>
              <a:ahLst/>
              <a:cxnLst/>
              <a:rect l="l" t="t" r="r" b="b"/>
              <a:pathLst>
                <a:path w="2145683" h="2026929" extrusionOk="0">
                  <a:moveTo>
                    <a:pt x="0" y="2026930"/>
                  </a:moveTo>
                  <a:cubicBezTo>
                    <a:pt x="0" y="2026930"/>
                    <a:pt x="145036" y="1556585"/>
                    <a:pt x="356525" y="1240469"/>
                  </a:cubicBezTo>
                  <a:cubicBezTo>
                    <a:pt x="797412" y="581482"/>
                    <a:pt x="1349032" y="105508"/>
                    <a:pt x="2145684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129876" y="3533175"/>
              <a:ext cx="2257367" cy="806917"/>
            </a:xfrm>
            <a:custGeom>
              <a:avLst/>
              <a:gdLst/>
              <a:ahLst/>
              <a:cxnLst/>
              <a:rect l="l" t="t" r="r" b="b"/>
              <a:pathLst>
                <a:path w="2257367" h="806917" extrusionOk="0">
                  <a:moveTo>
                    <a:pt x="0" y="236506"/>
                  </a:moveTo>
                  <a:cubicBezTo>
                    <a:pt x="0" y="236506"/>
                    <a:pt x="176622" y="120882"/>
                    <a:pt x="209455" y="101032"/>
                  </a:cubicBezTo>
                  <a:cubicBezTo>
                    <a:pt x="342852" y="20403"/>
                    <a:pt x="514340" y="1115"/>
                    <a:pt x="666664" y="48"/>
                  </a:cubicBezTo>
                  <a:cubicBezTo>
                    <a:pt x="1147791" y="-3324"/>
                    <a:pt x="1606734" y="170060"/>
                    <a:pt x="1972408" y="485709"/>
                  </a:cubicBezTo>
                  <a:cubicBezTo>
                    <a:pt x="1997002" y="506940"/>
                    <a:pt x="2257273" y="714042"/>
                    <a:pt x="2257368" y="718071"/>
                  </a:cubicBezTo>
                  <a:cubicBezTo>
                    <a:pt x="2257435" y="720653"/>
                    <a:pt x="2219258" y="709708"/>
                    <a:pt x="2214534" y="709146"/>
                  </a:cubicBezTo>
                  <a:cubicBezTo>
                    <a:pt x="2177720" y="704813"/>
                    <a:pt x="2136000" y="697288"/>
                    <a:pt x="2099215" y="702012"/>
                  </a:cubicBezTo>
                  <a:cubicBezTo>
                    <a:pt x="1985772" y="716566"/>
                    <a:pt x="1873748" y="734121"/>
                    <a:pt x="1760420" y="751123"/>
                  </a:cubicBezTo>
                  <a:cubicBezTo>
                    <a:pt x="1653311" y="767192"/>
                    <a:pt x="1550289" y="797796"/>
                    <a:pt x="1441685" y="805187"/>
                  </a:cubicBezTo>
                  <a:cubicBezTo>
                    <a:pt x="1164746" y="824046"/>
                    <a:pt x="823598" y="685058"/>
                    <a:pt x="576358" y="568938"/>
                  </a:cubicBezTo>
                  <a:cubicBezTo>
                    <a:pt x="450142" y="509655"/>
                    <a:pt x="316840" y="439684"/>
                    <a:pt x="200482" y="363284"/>
                  </a:cubicBezTo>
                  <a:cubicBezTo>
                    <a:pt x="157867" y="335309"/>
                    <a:pt x="0" y="236506"/>
                    <a:pt x="0" y="236506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55870" y="3734182"/>
              <a:ext cx="2199855" cy="498022"/>
            </a:xfrm>
            <a:custGeom>
              <a:avLst/>
              <a:gdLst/>
              <a:ahLst/>
              <a:cxnLst/>
              <a:rect l="l" t="t" r="r" b="b"/>
              <a:pathLst>
                <a:path w="2199855" h="498022" extrusionOk="0">
                  <a:moveTo>
                    <a:pt x="0" y="37889"/>
                  </a:moveTo>
                  <a:cubicBezTo>
                    <a:pt x="0" y="37889"/>
                    <a:pt x="429959" y="7800"/>
                    <a:pt x="543192" y="1809"/>
                  </a:cubicBezTo>
                  <a:cubicBezTo>
                    <a:pt x="1236288" y="-34853"/>
                    <a:pt x="2199856" y="498023"/>
                    <a:pt x="2199856" y="498023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134724" y="3766518"/>
              <a:ext cx="2232860" cy="467410"/>
            </a:xfrm>
            <a:custGeom>
              <a:avLst/>
              <a:gdLst/>
              <a:ahLst/>
              <a:cxnLst/>
              <a:rect l="l" t="t" r="r" b="b"/>
              <a:pathLst>
                <a:path w="2232860" h="467410" extrusionOk="0">
                  <a:moveTo>
                    <a:pt x="0" y="0"/>
                  </a:moveTo>
                  <a:cubicBezTo>
                    <a:pt x="0" y="0"/>
                    <a:pt x="255994" y="64703"/>
                    <a:pt x="346091" y="90887"/>
                  </a:cubicBezTo>
                  <a:cubicBezTo>
                    <a:pt x="1003249" y="281874"/>
                    <a:pt x="1290876" y="322250"/>
                    <a:pt x="1551461" y="365941"/>
                  </a:cubicBezTo>
                  <a:cubicBezTo>
                    <a:pt x="1685344" y="388382"/>
                    <a:pt x="2232860" y="467411"/>
                    <a:pt x="2232860" y="46741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493385" y="4593276"/>
              <a:ext cx="3006233" cy="1510829"/>
            </a:xfrm>
            <a:custGeom>
              <a:avLst/>
              <a:gdLst/>
              <a:ahLst/>
              <a:cxnLst/>
              <a:rect l="l" t="t" r="r" b="b"/>
              <a:pathLst>
                <a:path w="3006233" h="1510829" extrusionOk="0">
                  <a:moveTo>
                    <a:pt x="0" y="202390"/>
                  </a:moveTo>
                  <a:cubicBezTo>
                    <a:pt x="563650" y="-146416"/>
                    <a:pt x="1028349" y="65373"/>
                    <a:pt x="1063982" y="47676"/>
                  </a:cubicBezTo>
                  <a:cubicBezTo>
                    <a:pt x="1168328" y="-4141"/>
                    <a:pt x="1396776" y="-19676"/>
                    <a:pt x="1820533" y="58715"/>
                  </a:cubicBezTo>
                  <a:cubicBezTo>
                    <a:pt x="2772357" y="234784"/>
                    <a:pt x="3006234" y="1510830"/>
                    <a:pt x="3006234" y="1510830"/>
                  </a:cubicBezTo>
                  <a:cubicBezTo>
                    <a:pt x="3006234" y="1510830"/>
                    <a:pt x="2772481" y="1359792"/>
                    <a:pt x="2685880" y="1325997"/>
                  </a:cubicBezTo>
                  <a:cubicBezTo>
                    <a:pt x="2270799" y="1164005"/>
                    <a:pt x="1719235" y="1004662"/>
                    <a:pt x="1437704" y="640645"/>
                  </a:cubicBezTo>
                  <a:cubicBezTo>
                    <a:pt x="1334015" y="506571"/>
                    <a:pt x="1064401" y="47676"/>
                    <a:pt x="1064401" y="47676"/>
                  </a:cubicBezTo>
                  <a:cubicBezTo>
                    <a:pt x="1064401" y="47676"/>
                    <a:pt x="1398633" y="86537"/>
                    <a:pt x="1636491" y="189874"/>
                  </a:cubicBezTo>
                  <a:cubicBezTo>
                    <a:pt x="2173520" y="423179"/>
                    <a:pt x="2266360" y="614032"/>
                    <a:pt x="2555168" y="942321"/>
                  </a:cubicBezTo>
                  <a:cubicBezTo>
                    <a:pt x="2658933" y="1060259"/>
                    <a:pt x="2744925" y="1194981"/>
                    <a:pt x="2846766" y="1314453"/>
                  </a:cubicBezTo>
                  <a:cubicBezTo>
                    <a:pt x="2880913" y="1354515"/>
                    <a:pt x="2910632" y="1398673"/>
                    <a:pt x="2944826" y="1438792"/>
                  </a:cubicBezTo>
                  <a:cubicBezTo>
                    <a:pt x="2955523" y="1451337"/>
                    <a:pt x="3005567" y="1510210"/>
                    <a:pt x="3005567" y="151021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602734" y="4651991"/>
              <a:ext cx="1853784" cy="1401603"/>
            </a:xfrm>
            <a:custGeom>
              <a:avLst/>
              <a:gdLst/>
              <a:ahLst/>
              <a:cxnLst/>
              <a:rect l="l" t="t" r="r" b="b"/>
              <a:pathLst>
                <a:path w="1853784" h="1401603" extrusionOk="0">
                  <a:moveTo>
                    <a:pt x="0" y="0"/>
                  </a:moveTo>
                  <a:cubicBezTo>
                    <a:pt x="136208" y="87201"/>
                    <a:pt x="265709" y="192005"/>
                    <a:pt x="400193" y="283511"/>
                  </a:cubicBezTo>
                  <a:cubicBezTo>
                    <a:pt x="744007" y="517474"/>
                    <a:pt x="1100223" y="760752"/>
                    <a:pt x="1415463" y="1033253"/>
                  </a:cubicBezTo>
                  <a:cubicBezTo>
                    <a:pt x="1560405" y="1158545"/>
                    <a:pt x="1853784" y="1401604"/>
                    <a:pt x="1853784" y="140160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22819" y="2535022"/>
              <a:ext cx="2191098" cy="2834697"/>
            </a:xfrm>
            <a:custGeom>
              <a:avLst/>
              <a:gdLst/>
              <a:ahLst/>
              <a:cxnLst/>
              <a:rect l="l" t="t" r="r" b="b"/>
              <a:pathLst>
                <a:path w="2191098" h="2834697" extrusionOk="0">
                  <a:moveTo>
                    <a:pt x="24644" y="2834698"/>
                  </a:moveTo>
                  <a:cubicBezTo>
                    <a:pt x="24644" y="2834698"/>
                    <a:pt x="-72585" y="2013356"/>
                    <a:pt x="119206" y="1778880"/>
                  </a:cubicBezTo>
                  <a:cubicBezTo>
                    <a:pt x="338232" y="1511103"/>
                    <a:pt x="604111" y="1442076"/>
                    <a:pt x="891921" y="1303468"/>
                  </a:cubicBezTo>
                  <a:cubicBezTo>
                    <a:pt x="1098499" y="1203979"/>
                    <a:pt x="1278051" y="1064819"/>
                    <a:pt x="1447006" y="912209"/>
                  </a:cubicBezTo>
                  <a:cubicBezTo>
                    <a:pt x="1650460" y="728444"/>
                    <a:pt x="1815814" y="513921"/>
                    <a:pt x="1989636" y="303562"/>
                  </a:cubicBezTo>
                  <a:cubicBezTo>
                    <a:pt x="2040013" y="242583"/>
                    <a:pt x="2191099" y="0"/>
                    <a:pt x="2191099" y="0"/>
                  </a:cubicBezTo>
                  <a:cubicBezTo>
                    <a:pt x="2191099" y="0"/>
                    <a:pt x="1397219" y="241478"/>
                    <a:pt x="1158294" y="335623"/>
                  </a:cubicBezTo>
                  <a:cubicBezTo>
                    <a:pt x="542729" y="578187"/>
                    <a:pt x="116668" y="1145610"/>
                    <a:pt x="97191" y="1805073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0010" y="2535022"/>
              <a:ext cx="2093907" cy="1805073"/>
            </a:xfrm>
            <a:custGeom>
              <a:avLst/>
              <a:gdLst/>
              <a:ahLst/>
              <a:cxnLst/>
              <a:rect l="l" t="t" r="r" b="b"/>
              <a:pathLst>
                <a:path w="2093907" h="1805073" extrusionOk="0">
                  <a:moveTo>
                    <a:pt x="0" y="1805073"/>
                  </a:moveTo>
                  <a:cubicBezTo>
                    <a:pt x="0" y="1805073"/>
                    <a:pt x="385365" y="1191406"/>
                    <a:pt x="1046958" y="902542"/>
                  </a:cubicBezTo>
                  <a:cubicBezTo>
                    <a:pt x="1484593" y="711451"/>
                    <a:pt x="2093908" y="0"/>
                    <a:pt x="2093908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20010" y="2535022"/>
              <a:ext cx="2093907" cy="1805073"/>
            </a:xfrm>
            <a:custGeom>
              <a:avLst/>
              <a:gdLst/>
              <a:ahLst/>
              <a:cxnLst/>
              <a:rect l="l" t="t" r="r" b="b"/>
              <a:pathLst>
                <a:path w="2093907" h="1805073" extrusionOk="0">
                  <a:moveTo>
                    <a:pt x="0" y="1805073"/>
                  </a:moveTo>
                  <a:cubicBezTo>
                    <a:pt x="0" y="1805073"/>
                    <a:pt x="208484" y="998153"/>
                    <a:pt x="929918" y="683333"/>
                  </a:cubicBezTo>
                  <a:cubicBezTo>
                    <a:pt x="1316201" y="514769"/>
                    <a:pt x="2093908" y="0"/>
                    <a:pt x="2093908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4"/>
          <p:cNvGrpSpPr/>
          <p:nvPr/>
        </p:nvGrpSpPr>
        <p:grpSpPr>
          <a:xfrm>
            <a:off x="10758461" y="2550568"/>
            <a:ext cx="1617148" cy="1310839"/>
            <a:chOff x="8133407" y="217961"/>
            <a:chExt cx="4668441" cy="3784177"/>
          </a:xfrm>
        </p:grpSpPr>
        <p:sp>
          <p:nvSpPr>
            <p:cNvPr id="97" name="Google Shape;97;p4"/>
            <p:cNvSpPr/>
            <p:nvPr/>
          </p:nvSpPr>
          <p:spPr>
            <a:xfrm>
              <a:off x="10526802" y="543986"/>
              <a:ext cx="2275046" cy="2149083"/>
            </a:xfrm>
            <a:custGeom>
              <a:avLst/>
              <a:gdLst/>
              <a:ahLst/>
              <a:cxnLst/>
              <a:rect l="l" t="t" r="r" b="b"/>
              <a:pathLst>
                <a:path w="2275046" h="2149083" extrusionOk="0">
                  <a:moveTo>
                    <a:pt x="2275046" y="0"/>
                  </a:moveTo>
                  <a:cubicBezTo>
                    <a:pt x="2275046" y="0"/>
                    <a:pt x="2121217" y="498694"/>
                    <a:pt x="1896998" y="833853"/>
                  </a:cubicBezTo>
                  <a:cubicBezTo>
                    <a:pt x="1429512" y="1532559"/>
                    <a:pt x="844676" y="2037213"/>
                    <a:pt x="0" y="214908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133407" y="2088282"/>
              <a:ext cx="2393394" cy="855546"/>
            </a:xfrm>
            <a:custGeom>
              <a:avLst/>
              <a:gdLst/>
              <a:ahLst/>
              <a:cxnLst/>
              <a:rect l="l" t="t" r="r" b="b"/>
              <a:pathLst>
                <a:path w="2393394" h="855546" extrusionOk="0">
                  <a:moveTo>
                    <a:pt x="2393395" y="604788"/>
                  </a:moveTo>
                  <a:cubicBezTo>
                    <a:pt x="2393395" y="604788"/>
                    <a:pt x="2206133" y="727374"/>
                    <a:pt x="2171367" y="748425"/>
                  </a:cubicBezTo>
                  <a:cubicBezTo>
                    <a:pt x="2029920" y="833921"/>
                    <a:pt x="1848088" y="854362"/>
                    <a:pt x="1686573" y="855495"/>
                  </a:cubicBezTo>
                  <a:cubicBezTo>
                    <a:pt x="1176452" y="859067"/>
                    <a:pt x="689838" y="675244"/>
                    <a:pt x="302133" y="340574"/>
                  </a:cubicBezTo>
                  <a:cubicBezTo>
                    <a:pt x="276054" y="318057"/>
                    <a:pt x="105" y="98477"/>
                    <a:pt x="0" y="94200"/>
                  </a:cubicBezTo>
                  <a:cubicBezTo>
                    <a:pt x="-67" y="91466"/>
                    <a:pt x="40405" y="103068"/>
                    <a:pt x="45415" y="103658"/>
                  </a:cubicBezTo>
                  <a:cubicBezTo>
                    <a:pt x="84448" y="108259"/>
                    <a:pt x="128682" y="116241"/>
                    <a:pt x="167688" y="111231"/>
                  </a:cubicBezTo>
                  <a:cubicBezTo>
                    <a:pt x="287960" y="95800"/>
                    <a:pt x="406736" y="77179"/>
                    <a:pt x="526904" y="59157"/>
                  </a:cubicBezTo>
                  <a:cubicBezTo>
                    <a:pt x="640461" y="42117"/>
                    <a:pt x="749693" y="9675"/>
                    <a:pt x="864842" y="1836"/>
                  </a:cubicBezTo>
                  <a:cubicBezTo>
                    <a:pt x="1158468" y="-18166"/>
                    <a:pt x="1520181" y="129204"/>
                    <a:pt x="1782270" y="252324"/>
                  </a:cubicBezTo>
                  <a:cubicBezTo>
                    <a:pt x="1916097" y="315180"/>
                    <a:pt x="2057448" y="389361"/>
                    <a:pt x="2180892" y="470371"/>
                  </a:cubicBezTo>
                  <a:cubicBezTo>
                    <a:pt x="2226040" y="500032"/>
                    <a:pt x="2393395" y="604788"/>
                    <a:pt x="2393395" y="604788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166821" y="2202666"/>
              <a:ext cx="2332453" cy="528040"/>
            </a:xfrm>
            <a:custGeom>
              <a:avLst/>
              <a:gdLst/>
              <a:ahLst/>
              <a:cxnLst/>
              <a:rect l="l" t="t" r="r" b="b"/>
              <a:pathLst>
                <a:path w="2332453" h="528040" extrusionOk="0">
                  <a:moveTo>
                    <a:pt x="2332454" y="487871"/>
                  </a:moveTo>
                  <a:cubicBezTo>
                    <a:pt x="2332454" y="487871"/>
                    <a:pt x="1876587" y="519770"/>
                    <a:pt x="1756477" y="526123"/>
                  </a:cubicBezTo>
                  <a:cubicBezTo>
                    <a:pt x="1021642" y="564994"/>
                    <a:pt x="0" y="0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154248" y="2200847"/>
              <a:ext cx="2367410" cy="495585"/>
            </a:xfrm>
            <a:custGeom>
              <a:avLst/>
              <a:gdLst/>
              <a:ahLst/>
              <a:cxnLst/>
              <a:rect l="l" t="t" r="r" b="b"/>
              <a:pathLst>
                <a:path w="2367410" h="495585" extrusionOk="0">
                  <a:moveTo>
                    <a:pt x="2367410" y="495586"/>
                  </a:moveTo>
                  <a:cubicBezTo>
                    <a:pt x="2367410" y="495586"/>
                    <a:pt x="2096043" y="426977"/>
                    <a:pt x="2000507" y="399212"/>
                  </a:cubicBezTo>
                  <a:cubicBezTo>
                    <a:pt x="1303725" y="196720"/>
                    <a:pt x="998753" y="153905"/>
                    <a:pt x="722462" y="107585"/>
                  </a:cubicBezTo>
                  <a:cubicBezTo>
                    <a:pt x="580520" y="83791"/>
                    <a:pt x="0" y="0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9074525" y="217961"/>
              <a:ext cx="3187445" cy="1601878"/>
            </a:xfrm>
            <a:custGeom>
              <a:avLst/>
              <a:gdLst/>
              <a:ahLst/>
              <a:cxnLst/>
              <a:rect l="l" t="t" r="r" b="b"/>
              <a:pathLst>
                <a:path w="3187445" h="1601878" extrusionOk="0">
                  <a:moveTo>
                    <a:pt x="3187446" y="1387288"/>
                  </a:moveTo>
                  <a:cubicBezTo>
                    <a:pt x="2589752" y="1757115"/>
                    <a:pt x="2097119" y="1532572"/>
                    <a:pt x="2059305" y="1551327"/>
                  </a:cubicBezTo>
                  <a:cubicBezTo>
                    <a:pt x="1948625" y="1606267"/>
                    <a:pt x="1706499" y="1622746"/>
                    <a:pt x="1257204" y="1539630"/>
                  </a:cubicBezTo>
                  <a:cubicBezTo>
                    <a:pt x="247974" y="1352950"/>
                    <a:pt x="0" y="0"/>
                    <a:pt x="0" y="0"/>
                  </a:cubicBezTo>
                  <a:cubicBezTo>
                    <a:pt x="0" y="0"/>
                    <a:pt x="247840" y="160145"/>
                    <a:pt x="339661" y="195976"/>
                  </a:cubicBezTo>
                  <a:cubicBezTo>
                    <a:pt x="779716" y="367727"/>
                    <a:pt x="1364551" y="536672"/>
                    <a:pt x="1663065" y="922630"/>
                  </a:cubicBezTo>
                  <a:cubicBezTo>
                    <a:pt x="1772983" y="1064781"/>
                    <a:pt x="2058828" y="1551327"/>
                    <a:pt x="2058828" y="1551327"/>
                  </a:cubicBezTo>
                  <a:cubicBezTo>
                    <a:pt x="2058828" y="1551327"/>
                    <a:pt x="1704499" y="1510132"/>
                    <a:pt x="1452277" y="1400565"/>
                  </a:cubicBezTo>
                  <a:cubicBezTo>
                    <a:pt x="882872" y="1153192"/>
                    <a:pt x="784479" y="950847"/>
                    <a:pt x="478250" y="602773"/>
                  </a:cubicBezTo>
                  <a:cubicBezTo>
                    <a:pt x="368236" y="477722"/>
                    <a:pt x="277053" y="334884"/>
                    <a:pt x="169078" y="208209"/>
                  </a:cubicBezTo>
                  <a:cubicBezTo>
                    <a:pt x="132873" y="165737"/>
                    <a:pt x="101365" y="118912"/>
                    <a:pt x="65113" y="76382"/>
                  </a:cubicBezTo>
                  <a:cubicBezTo>
                    <a:pt x="53768" y="63075"/>
                    <a:pt x="714" y="659"/>
                    <a:pt x="714" y="6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20226" y="271518"/>
              <a:ext cx="1965502" cy="1486072"/>
            </a:xfrm>
            <a:custGeom>
              <a:avLst/>
              <a:gdLst/>
              <a:ahLst/>
              <a:cxnLst/>
              <a:rect l="l" t="t" r="r" b="b"/>
              <a:pathLst>
                <a:path w="1965502" h="1486072" extrusionOk="0">
                  <a:moveTo>
                    <a:pt x="1965503" y="1486073"/>
                  </a:moveTo>
                  <a:cubicBezTo>
                    <a:pt x="1821103" y="1393614"/>
                    <a:pt x="1683754" y="1282495"/>
                    <a:pt x="1541165" y="1185473"/>
                  </a:cubicBezTo>
                  <a:cubicBezTo>
                    <a:pt x="1176643" y="937411"/>
                    <a:pt x="798976" y="679471"/>
                    <a:pt x="464734" y="390547"/>
                  </a:cubicBezTo>
                  <a:cubicBezTo>
                    <a:pt x="311048" y="257700"/>
                    <a:pt x="0" y="0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0331729" y="996609"/>
              <a:ext cx="2323080" cy="3005528"/>
            </a:xfrm>
            <a:custGeom>
              <a:avLst/>
              <a:gdLst/>
              <a:ahLst/>
              <a:cxnLst/>
              <a:rect l="l" t="t" r="r" b="b"/>
              <a:pathLst>
                <a:path w="2323080" h="3005528" extrusionOk="0">
                  <a:moveTo>
                    <a:pt x="2296954" y="0"/>
                  </a:moveTo>
                  <a:cubicBezTo>
                    <a:pt x="2296954" y="0"/>
                    <a:pt x="2400015" y="870834"/>
                    <a:pt x="2196751" y="1119446"/>
                  </a:cubicBezTo>
                  <a:cubicBezTo>
                    <a:pt x="1964531" y="1403357"/>
                    <a:pt x="1682592" y="1476547"/>
                    <a:pt x="1377411" y="1623509"/>
                  </a:cubicBezTo>
                  <a:cubicBezTo>
                    <a:pt x="1158431" y="1728998"/>
                    <a:pt x="968026" y="1876540"/>
                    <a:pt x="788861" y="2038341"/>
                  </a:cubicBezTo>
                  <a:cubicBezTo>
                    <a:pt x="573215" y="2233185"/>
                    <a:pt x="397859" y="2460642"/>
                    <a:pt x="213551" y="2683679"/>
                  </a:cubicBezTo>
                  <a:cubicBezTo>
                    <a:pt x="160116" y="2748326"/>
                    <a:pt x="0" y="3005529"/>
                    <a:pt x="0" y="3005529"/>
                  </a:cubicBezTo>
                  <a:cubicBezTo>
                    <a:pt x="0" y="3005529"/>
                    <a:pt x="841724" y="2749497"/>
                    <a:pt x="1094995" y="2649675"/>
                  </a:cubicBezTo>
                  <a:cubicBezTo>
                    <a:pt x="1747648" y="2392491"/>
                    <a:pt x="2199418" y="1790873"/>
                    <a:pt x="2220088" y="109167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0331729" y="2088280"/>
              <a:ext cx="2220087" cy="1913858"/>
            </a:xfrm>
            <a:custGeom>
              <a:avLst/>
              <a:gdLst/>
              <a:ahLst/>
              <a:cxnLst/>
              <a:rect l="l" t="t" r="r" b="b"/>
              <a:pathLst>
                <a:path w="2220087" h="1913858" extrusionOk="0">
                  <a:moveTo>
                    <a:pt x="2220088" y="0"/>
                  </a:moveTo>
                  <a:cubicBezTo>
                    <a:pt x="2220088" y="0"/>
                    <a:pt x="1811465" y="650653"/>
                    <a:pt x="1110044" y="956929"/>
                  </a:cubicBezTo>
                  <a:cubicBezTo>
                    <a:pt x="645986" y="1159526"/>
                    <a:pt x="0" y="1913858"/>
                    <a:pt x="0" y="191385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0331729" y="2088280"/>
              <a:ext cx="2220087" cy="1913858"/>
            </a:xfrm>
            <a:custGeom>
              <a:avLst/>
              <a:gdLst/>
              <a:ahLst/>
              <a:cxnLst/>
              <a:rect l="l" t="t" r="r" b="b"/>
              <a:pathLst>
                <a:path w="2220087" h="1913858" extrusionOk="0">
                  <a:moveTo>
                    <a:pt x="2220088" y="0"/>
                  </a:moveTo>
                  <a:cubicBezTo>
                    <a:pt x="2220088" y="0"/>
                    <a:pt x="1999012" y="855545"/>
                    <a:pt x="1234060" y="1189339"/>
                  </a:cubicBezTo>
                  <a:cubicBezTo>
                    <a:pt x="824485" y="1368066"/>
                    <a:pt x="0" y="1913858"/>
                    <a:pt x="0" y="191385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-59720" y="-3419"/>
            <a:ext cx="1783975" cy="1675604"/>
            <a:chOff x="261932" y="-501397"/>
            <a:chExt cx="2820960" cy="2649595"/>
          </a:xfrm>
        </p:grpSpPr>
        <p:sp>
          <p:nvSpPr>
            <p:cNvPr id="107" name="Google Shape;107;p4"/>
            <p:cNvSpPr/>
            <p:nvPr/>
          </p:nvSpPr>
          <p:spPr>
            <a:xfrm>
              <a:off x="261932" y="-501397"/>
              <a:ext cx="2820960" cy="2649595"/>
            </a:xfrm>
            <a:custGeom>
              <a:avLst/>
              <a:gdLst/>
              <a:ahLst/>
              <a:cxnLst/>
              <a:rect l="l" t="t" r="r" b="b"/>
              <a:pathLst>
                <a:path w="2820960" h="2649595" extrusionOk="0">
                  <a:moveTo>
                    <a:pt x="2785735" y="107"/>
                  </a:moveTo>
                  <a:cubicBezTo>
                    <a:pt x="2764751" y="-1455"/>
                    <a:pt x="2746216" y="14247"/>
                    <a:pt x="2744654" y="35231"/>
                  </a:cubicBezTo>
                  <a:cubicBezTo>
                    <a:pt x="2737558" y="130515"/>
                    <a:pt x="2726127" y="223875"/>
                    <a:pt x="2710126" y="315027"/>
                  </a:cubicBezTo>
                  <a:cubicBezTo>
                    <a:pt x="2706487" y="335753"/>
                    <a:pt x="2720355" y="355443"/>
                    <a:pt x="2741082" y="359081"/>
                  </a:cubicBezTo>
                  <a:cubicBezTo>
                    <a:pt x="2761808" y="362718"/>
                    <a:pt x="2781496" y="348850"/>
                    <a:pt x="2785135" y="328124"/>
                  </a:cubicBezTo>
                  <a:cubicBezTo>
                    <a:pt x="2801575" y="234477"/>
                    <a:pt x="2813576" y="138684"/>
                    <a:pt x="2820854" y="40886"/>
                  </a:cubicBezTo>
                  <a:cubicBezTo>
                    <a:pt x="2822416" y="19902"/>
                    <a:pt x="2806718" y="1669"/>
                    <a:pt x="2785735" y="107"/>
                  </a:cubicBezTo>
                  <a:close/>
                  <a:moveTo>
                    <a:pt x="2652385" y="652867"/>
                  </a:moveTo>
                  <a:cubicBezTo>
                    <a:pt x="2637583" y="654117"/>
                    <a:pt x="2624248" y="664061"/>
                    <a:pt x="2619343" y="679061"/>
                  </a:cubicBezTo>
                  <a:cubicBezTo>
                    <a:pt x="2589939" y="769020"/>
                    <a:pt x="2555868" y="856605"/>
                    <a:pt x="2517244" y="941594"/>
                  </a:cubicBezTo>
                  <a:cubicBezTo>
                    <a:pt x="2508538" y="960751"/>
                    <a:pt x="2517139" y="983193"/>
                    <a:pt x="2536294" y="991898"/>
                  </a:cubicBezTo>
                  <a:cubicBezTo>
                    <a:pt x="2555449" y="1000603"/>
                    <a:pt x="2577899" y="992303"/>
                    <a:pt x="2586596" y="973145"/>
                  </a:cubicBezTo>
                  <a:cubicBezTo>
                    <a:pt x="2626382" y="885605"/>
                    <a:pt x="2661396" y="795513"/>
                    <a:pt x="2691675" y="702873"/>
                  </a:cubicBezTo>
                  <a:cubicBezTo>
                    <a:pt x="2698210" y="682873"/>
                    <a:pt x="2687561" y="661190"/>
                    <a:pt x="2667558" y="654654"/>
                  </a:cubicBezTo>
                  <a:cubicBezTo>
                    <a:pt x="2662567" y="653019"/>
                    <a:pt x="2657319" y="652451"/>
                    <a:pt x="2652385" y="652867"/>
                  </a:cubicBezTo>
                  <a:close/>
                  <a:moveTo>
                    <a:pt x="2375865" y="1253835"/>
                  </a:moveTo>
                  <a:cubicBezTo>
                    <a:pt x="2361234" y="1251269"/>
                    <a:pt x="2346032" y="1257250"/>
                    <a:pt x="2337460" y="1270504"/>
                  </a:cubicBezTo>
                  <a:cubicBezTo>
                    <a:pt x="2286501" y="1349339"/>
                    <a:pt x="2231256" y="1425636"/>
                    <a:pt x="2171963" y="1498807"/>
                  </a:cubicBezTo>
                  <a:cubicBezTo>
                    <a:pt x="2158714" y="1515155"/>
                    <a:pt x="2160971" y="1539138"/>
                    <a:pt x="2177325" y="1552385"/>
                  </a:cubicBezTo>
                  <a:cubicBezTo>
                    <a:pt x="2193670" y="1565631"/>
                    <a:pt x="2217654" y="1563078"/>
                    <a:pt x="2230904" y="1546729"/>
                  </a:cubicBezTo>
                  <a:cubicBezTo>
                    <a:pt x="2291892" y="1471461"/>
                    <a:pt x="2349014" y="1393018"/>
                    <a:pt x="2401458" y="1311879"/>
                  </a:cubicBezTo>
                  <a:cubicBezTo>
                    <a:pt x="2412879" y="1294207"/>
                    <a:pt x="2407821" y="1270616"/>
                    <a:pt x="2390152" y="1259193"/>
                  </a:cubicBezTo>
                  <a:cubicBezTo>
                    <a:pt x="2385733" y="1256338"/>
                    <a:pt x="2380732" y="1254691"/>
                    <a:pt x="2375865" y="1253835"/>
                  </a:cubicBezTo>
                  <a:close/>
                  <a:moveTo>
                    <a:pt x="1943068" y="1763423"/>
                  </a:moveTo>
                  <a:cubicBezTo>
                    <a:pt x="1933324" y="1763118"/>
                    <a:pt x="1923351" y="1766633"/>
                    <a:pt x="1915683" y="1773843"/>
                  </a:cubicBezTo>
                  <a:cubicBezTo>
                    <a:pt x="1847351" y="1838080"/>
                    <a:pt x="1775713" y="1899059"/>
                    <a:pt x="1701075" y="1956895"/>
                  </a:cubicBezTo>
                  <a:cubicBezTo>
                    <a:pt x="1684445" y="1969791"/>
                    <a:pt x="1681635" y="1993842"/>
                    <a:pt x="1694522" y="2010482"/>
                  </a:cubicBezTo>
                  <a:cubicBezTo>
                    <a:pt x="1707410" y="2027113"/>
                    <a:pt x="1731174" y="2030209"/>
                    <a:pt x="1747805" y="2017321"/>
                  </a:cubicBezTo>
                  <a:cubicBezTo>
                    <a:pt x="1824339" y="1958009"/>
                    <a:pt x="1897957" y="1895115"/>
                    <a:pt x="1968071" y="1829202"/>
                  </a:cubicBezTo>
                  <a:cubicBezTo>
                    <a:pt x="1983406" y="1814791"/>
                    <a:pt x="1983968" y="1790664"/>
                    <a:pt x="1969557" y="1775329"/>
                  </a:cubicBezTo>
                  <a:cubicBezTo>
                    <a:pt x="1962356" y="1767661"/>
                    <a:pt x="1952812" y="1763728"/>
                    <a:pt x="1943068" y="1763423"/>
                  </a:cubicBezTo>
                  <a:close/>
                  <a:moveTo>
                    <a:pt x="1404610" y="2164063"/>
                  </a:moveTo>
                  <a:cubicBezTo>
                    <a:pt x="1399704" y="2164749"/>
                    <a:pt x="1394837" y="2166130"/>
                    <a:pt x="1390322" y="2168826"/>
                  </a:cubicBezTo>
                  <a:cubicBezTo>
                    <a:pt x="1309112" y="2217423"/>
                    <a:pt x="1226273" y="2262247"/>
                    <a:pt x="1142072" y="2303071"/>
                  </a:cubicBezTo>
                  <a:cubicBezTo>
                    <a:pt x="1123137" y="2312253"/>
                    <a:pt x="1115031" y="2335037"/>
                    <a:pt x="1124213" y="2353973"/>
                  </a:cubicBezTo>
                  <a:cubicBezTo>
                    <a:pt x="1133395" y="2372909"/>
                    <a:pt x="1156179" y="2381014"/>
                    <a:pt x="1175115" y="2371832"/>
                  </a:cubicBezTo>
                  <a:cubicBezTo>
                    <a:pt x="1261297" y="2330037"/>
                    <a:pt x="1346479" y="2284050"/>
                    <a:pt x="1429613" y="2234320"/>
                  </a:cubicBezTo>
                  <a:cubicBezTo>
                    <a:pt x="1447672" y="2223509"/>
                    <a:pt x="1453511" y="2200277"/>
                    <a:pt x="1442710" y="2182228"/>
                  </a:cubicBezTo>
                  <a:cubicBezTo>
                    <a:pt x="1434604" y="2168683"/>
                    <a:pt x="1419316" y="2162016"/>
                    <a:pt x="1404610" y="2164063"/>
                  </a:cubicBezTo>
                  <a:close/>
                  <a:moveTo>
                    <a:pt x="809593" y="2444756"/>
                  </a:moveTo>
                  <a:cubicBezTo>
                    <a:pt x="804656" y="2444413"/>
                    <a:pt x="799387" y="2445137"/>
                    <a:pt x="794412" y="2446842"/>
                  </a:cubicBezTo>
                  <a:cubicBezTo>
                    <a:pt x="702195" y="2478484"/>
                    <a:pt x="611447" y="2504420"/>
                    <a:pt x="523843" y="2524528"/>
                  </a:cubicBezTo>
                  <a:cubicBezTo>
                    <a:pt x="503334" y="2529242"/>
                    <a:pt x="490559" y="2549864"/>
                    <a:pt x="495268" y="2570371"/>
                  </a:cubicBezTo>
                  <a:cubicBezTo>
                    <a:pt x="499976" y="2590879"/>
                    <a:pt x="520300" y="2603652"/>
                    <a:pt x="540809" y="2598946"/>
                  </a:cubicBezTo>
                  <a:cubicBezTo>
                    <a:pt x="631041" y="2578230"/>
                    <a:pt x="724406" y="2551379"/>
                    <a:pt x="819118" y="2518870"/>
                  </a:cubicBezTo>
                  <a:cubicBezTo>
                    <a:pt x="839020" y="2512040"/>
                    <a:pt x="849761" y="2490561"/>
                    <a:pt x="842930" y="2470654"/>
                  </a:cubicBezTo>
                  <a:cubicBezTo>
                    <a:pt x="837808" y="2455728"/>
                    <a:pt x="824404" y="2445794"/>
                    <a:pt x="809593" y="2444756"/>
                  </a:cubicBezTo>
                  <a:close/>
                  <a:moveTo>
                    <a:pt x="42532" y="2567990"/>
                  </a:moveTo>
                  <a:cubicBezTo>
                    <a:pt x="21634" y="2565533"/>
                    <a:pt x="2723" y="2580430"/>
                    <a:pt x="265" y="2601328"/>
                  </a:cubicBezTo>
                  <a:cubicBezTo>
                    <a:pt x="-2193" y="2622225"/>
                    <a:pt x="12705" y="2641133"/>
                    <a:pt x="33603" y="2643590"/>
                  </a:cubicBezTo>
                  <a:cubicBezTo>
                    <a:pt x="70800" y="2647972"/>
                    <a:pt x="111428" y="2649953"/>
                    <a:pt x="155046" y="2649543"/>
                  </a:cubicBezTo>
                  <a:cubicBezTo>
                    <a:pt x="176088" y="2649353"/>
                    <a:pt x="193046" y="2632189"/>
                    <a:pt x="192849" y="2611148"/>
                  </a:cubicBezTo>
                  <a:cubicBezTo>
                    <a:pt x="192652" y="2590107"/>
                    <a:pt x="175492" y="2573153"/>
                    <a:pt x="154452" y="2573343"/>
                  </a:cubicBezTo>
                  <a:cubicBezTo>
                    <a:pt x="113929" y="2573724"/>
                    <a:pt x="76404" y="2571972"/>
                    <a:pt x="42532" y="25679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25562" y="-501319"/>
              <a:ext cx="2482217" cy="2339686"/>
            </a:xfrm>
            <a:custGeom>
              <a:avLst/>
              <a:gdLst/>
              <a:ahLst/>
              <a:cxnLst/>
              <a:rect l="l" t="t" r="r" b="b"/>
              <a:pathLst>
                <a:path w="2482217" h="2339686" extrusionOk="0">
                  <a:moveTo>
                    <a:pt x="2445584" y="28"/>
                  </a:moveTo>
                  <a:cubicBezTo>
                    <a:pt x="2424553" y="-776"/>
                    <a:pt x="2407094" y="15613"/>
                    <a:pt x="2406284" y="36641"/>
                  </a:cubicBezTo>
                  <a:cubicBezTo>
                    <a:pt x="2402636" y="131968"/>
                    <a:pt x="2393140" y="225181"/>
                    <a:pt x="2378014" y="316139"/>
                  </a:cubicBezTo>
                  <a:cubicBezTo>
                    <a:pt x="2374557" y="336896"/>
                    <a:pt x="2388511" y="356443"/>
                    <a:pt x="2409266" y="359894"/>
                  </a:cubicBezTo>
                  <a:cubicBezTo>
                    <a:pt x="2430020" y="363347"/>
                    <a:pt x="2449566" y="349398"/>
                    <a:pt x="2453023" y="328641"/>
                  </a:cubicBezTo>
                  <a:cubicBezTo>
                    <a:pt x="2468673" y="234503"/>
                    <a:pt x="2478417" y="138150"/>
                    <a:pt x="2482189" y="39616"/>
                  </a:cubicBezTo>
                  <a:cubicBezTo>
                    <a:pt x="2482999" y="18590"/>
                    <a:pt x="2466606" y="833"/>
                    <a:pt x="2445584" y="28"/>
                  </a:cubicBezTo>
                  <a:close/>
                  <a:moveTo>
                    <a:pt x="2317883" y="652491"/>
                  </a:moveTo>
                  <a:cubicBezTo>
                    <a:pt x="2303062" y="653323"/>
                    <a:pt x="2289575" y="662935"/>
                    <a:pt x="2284250" y="677791"/>
                  </a:cubicBezTo>
                  <a:cubicBezTo>
                    <a:pt x="2252589" y="766151"/>
                    <a:pt x="2214879" y="852004"/>
                    <a:pt x="2171741" y="934966"/>
                  </a:cubicBezTo>
                  <a:cubicBezTo>
                    <a:pt x="2162025" y="953635"/>
                    <a:pt x="2169436" y="976455"/>
                    <a:pt x="2188105" y="986163"/>
                  </a:cubicBezTo>
                  <a:cubicBezTo>
                    <a:pt x="2206774" y="995872"/>
                    <a:pt x="2229596" y="988759"/>
                    <a:pt x="2239302" y="970091"/>
                  </a:cubicBezTo>
                  <a:cubicBezTo>
                    <a:pt x="2284031" y="884091"/>
                    <a:pt x="2323160" y="795013"/>
                    <a:pt x="2355983" y="703391"/>
                  </a:cubicBezTo>
                  <a:cubicBezTo>
                    <a:pt x="2363079" y="683582"/>
                    <a:pt x="2352573" y="661969"/>
                    <a:pt x="2332770" y="654872"/>
                  </a:cubicBezTo>
                  <a:cubicBezTo>
                    <a:pt x="2327817" y="653098"/>
                    <a:pt x="2322826" y="652214"/>
                    <a:pt x="2317883" y="652491"/>
                  </a:cubicBezTo>
                  <a:close/>
                  <a:moveTo>
                    <a:pt x="1996119" y="1235600"/>
                  </a:moveTo>
                  <a:cubicBezTo>
                    <a:pt x="1986451" y="1236895"/>
                    <a:pt x="1977202" y="1241823"/>
                    <a:pt x="1970820" y="1250185"/>
                  </a:cubicBezTo>
                  <a:cubicBezTo>
                    <a:pt x="1914308" y="1324187"/>
                    <a:pt x="1853101" y="1395249"/>
                    <a:pt x="1787159" y="1463009"/>
                  </a:cubicBezTo>
                  <a:cubicBezTo>
                    <a:pt x="1772491" y="1478089"/>
                    <a:pt x="1772681" y="1502210"/>
                    <a:pt x="1787759" y="1516885"/>
                  </a:cubicBezTo>
                  <a:cubicBezTo>
                    <a:pt x="1802837" y="1531560"/>
                    <a:pt x="1826964" y="1531072"/>
                    <a:pt x="1841633" y="1515991"/>
                  </a:cubicBezTo>
                  <a:cubicBezTo>
                    <a:pt x="1909670" y="1446079"/>
                    <a:pt x="1973163" y="1373068"/>
                    <a:pt x="2031542" y="1296619"/>
                  </a:cubicBezTo>
                  <a:cubicBezTo>
                    <a:pt x="2044306" y="1279895"/>
                    <a:pt x="2041124" y="1255811"/>
                    <a:pt x="2024398" y="1243041"/>
                  </a:cubicBezTo>
                  <a:cubicBezTo>
                    <a:pt x="2016036" y="1236655"/>
                    <a:pt x="2005787" y="1234304"/>
                    <a:pt x="1996119" y="1235600"/>
                  </a:cubicBezTo>
                  <a:close/>
                  <a:moveTo>
                    <a:pt x="1534156" y="1704706"/>
                  </a:moveTo>
                  <a:cubicBezTo>
                    <a:pt x="1524488" y="1703423"/>
                    <a:pt x="1514230" y="1705751"/>
                    <a:pt x="1505877" y="1712147"/>
                  </a:cubicBezTo>
                  <a:cubicBezTo>
                    <a:pt x="1431524" y="1769078"/>
                    <a:pt x="1353972" y="1822456"/>
                    <a:pt x="1273705" y="1871986"/>
                  </a:cubicBezTo>
                  <a:cubicBezTo>
                    <a:pt x="1255798" y="1883035"/>
                    <a:pt x="1250159" y="1906467"/>
                    <a:pt x="1261208" y="1924374"/>
                  </a:cubicBezTo>
                  <a:cubicBezTo>
                    <a:pt x="1272257" y="1942281"/>
                    <a:pt x="1295688" y="1947929"/>
                    <a:pt x="1313595" y="1936880"/>
                  </a:cubicBezTo>
                  <a:cubicBezTo>
                    <a:pt x="1396006" y="1886017"/>
                    <a:pt x="1475911" y="1831067"/>
                    <a:pt x="1552311" y="1772574"/>
                  </a:cubicBezTo>
                  <a:cubicBezTo>
                    <a:pt x="1569018" y="1759782"/>
                    <a:pt x="1571951" y="1735998"/>
                    <a:pt x="1559159" y="1719291"/>
                  </a:cubicBezTo>
                  <a:cubicBezTo>
                    <a:pt x="1552759" y="1710938"/>
                    <a:pt x="1543824" y="1705988"/>
                    <a:pt x="1534156" y="1704706"/>
                  </a:cubicBezTo>
                  <a:close/>
                  <a:moveTo>
                    <a:pt x="956998" y="2044627"/>
                  </a:moveTo>
                  <a:cubicBezTo>
                    <a:pt x="952055" y="2044751"/>
                    <a:pt x="946911" y="2046037"/>
                    <a:pt x="942120" y="2048199"/>
                  </a:cubicBezTo>
                  <a:cubicBezTo>
                    <a:pt x="854900" y="2087594"/>
                    <a:pt x="767106" y="2121894"/>
                    <a:pt x="679883" y="2151193"/>
                  </a:cubicBezTo>
                  <a:cubicBezTo>
                    <a:pt x="659935" y="2157889"/>
                    <a:pt x="649073" y="2179463"/>
                    <a:pt x="655772" y="2199408"/>
                  </a:cubicBezTo>
                  <a:cubicBezTo>
                    <a:pt x="662471" y="2219354"/>
                    <a:pt x="684046" y="2230222"/>
                    <a:pt x="703993" y="2223516"/>
                  </a:cubicBezTo>
                  <a:cubicBezTo>
                    <a:pt x="793633" y="2193417"/>
                    <a:pt x="883835" y="2157993"/>
                    <a:pt x="973372" y="2117560"/>
                  </a:cubicBezTo>
                  <a:cubicBezTo>
                    <a:pt x="992546" y="2108892"/>
                    <a:pt x="1001080" y="2086432"/>
                    <a:pt x="992422" y="2067249"/>
                  </a:cubicBezTo>
                  <a:cubicBezTo>
                    <a:pt x="985926" y="2052866"/>
                    <a:pt x="971848" y="2044274"/>
                    <a:pt x="956998" y="2044627"/>
                  </a:cubicBezTo>
                  <a:close/>
                  <a:moveTo>
                    <a:pt x="316444" y="2242871"/>
                  </a:moveTo>
                  <a:cubicBezTo>
                    <a:pt x="214532" y="2259425"/>
                    <a:pt x="120828" y="2266293"/>
                    <a:pt x="39624" y="2262816"/>
                  </a:cubicBezTo>
                  <a:cubicBezTo>
                    <a:pt x="18601" y="2261911"/>
                    <a:pt x="937" y="2278104"/>
                    <a:pt x="36" y="2299125"/>
                  </a:cubicBezTo>
                  <a:cubicBezTo>
                    <a:pt x="-865" y="2320147"/>
                    <a:pt x="15327" y="2337816"/>
                    <a:pt x="36350" y="2338711"/>
                  </a:cubicBezTo>
                  <a:cubicBezTo>
                    <a:pt x="123040" y="2342426"/>
                    <a:pt x="221864" y="2335520"/>
                    <a:pt x="328648" y="2318175"/>
                  </a:cubicBezTo>
                  <a:cubicBezTo>
                    <a:pt x="349419" y="2314804"/>
                    <a:pt x="363574" y="2295192"/>
                    <a:pt x="360200" y="2274418"/>
                  </a:cubicBezTo>
                  <a:cubicBezTo>
                    <a:pt x="356826" y="2253653"/>
                    <a:pt x="337214" y="2239489"/>
                    <a:pt x="316444" y="22428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39962" y="-501302"/>
              <a:ext cx="1927282" cy="2056468"/>
            </a:xfrm>
            <a:custGeom>
              <a:avLst/>
              <a:gdLst/>
              <a:ahLst/>
              <a:cxnLst/>
              <a:rect l="l" t="t" r="r" b="b"/>
              <a:pathLst>
                <a:path w="1927282" h="2056468" extrusionOk="0">
                  <a:moveTo>
                    <a:pt x="1890066" y="12"/>
                  </a:moveTo>
                  <a:cubicBezTo>
                    <a:pt x="1869035" y="-506"/>
                    <a:pt x="1851594" y="16183"/>
                    <a:pt x="1851070" y="37218"/>
                  </a:cubicBezTo>
                  <a:cubicBezTo>
                    <a:pt x="1848718" y="132947"/>
                    <a:pt x="1839974" y="225936"/>
                    <a:pt x="1825477" y="316421"/>
                  </a:cubicBezTo>
                  <a:cubicBezTo>
                    <a:pt x="1822143" y="337198"/>
                    <a:pt x="1836545" y="356846"/>
                    <a:pt x="1857328" y="360176"/>
                  </a:cubicBezTo>
                  <a:cubicBezTo>
                    <a:pt x="1878102" y="363506"/>
                    <a:pt x="1897448" y="349401"/>
                    <a:pt x="1900781" y="328624"/>
                  </a:cubicBezTo>
                  <a:cubicBezTo>
                    <a:pt x="1915821" y="234756"/>
                    <a:pt x="1924832" y="138131"/>
                    <a:pt x="1927270" y="39005"/>
                  </a:cubicBezTo>
                  <a:cubicBezTo>
                    <a:pt x="1927794" y="17969"/>
                    <a:pt x="1911097" y="530"/>
                    <a:pt x="1890066" y="12"/>
                  </a:cubicBezTo>
                  <a:close/>
                  <a:moveTo>
                    <a:pt x="1765345" y="652771"/>
                  </a:moveTo>
                  <a:cubicBezTo>
                    <a:pt x="1750515" y="653440"/>
                    <a:pt x="1736609" y="662680"/>
                    <a:pt x="1731122" y="677477"/>
                  </a:cubicBezTo>
                  <a:cubicBezTo>
                    <a:pt x="1698442" y="765580"/>
                    <a:pt x="1659589" y="850405"/>
                    <a:pt x="1614441" y="931676"/>
                  </a:cubicBezTo>
                  <a:cubicBezTo>
                    <a:pt x="1604221" y="950070"/>
                    <a:pt x="1610631" y="973249"/>
                    <a:pt x="1629024" y="983468"/>
                  </a:cubicBezTo>
                  <a:cubicBezTo>
                    <a:pt x="1647416" y="993687"/>
                    <a:pt x="1670591" y="986979"/>
                    <a:pt x="1680811" y="968585"/>
                  </a:cubicBezTo>
                  <a:cubicBezTo>
                    <a:pt x="1727836" y="883957"/>
                    <a:pt x="1768527" y="795713"/>
                    <a:pt x="1802560" y="703968"/>
                  </a:cubicBezTo>
                  <a:cubicBezTo>
                    <a:pt x="1809875" y="684240"/>
                    <a:pt x="1799959" y="662173"/>
                    <a:pt x="1780233" y="654856"/>
                  </a:cubicBezTo>
                  <a:cubicBezTo>
                    <a:pt x="1775299" y="653027"/>
                    <a:pt x="1770289" y="652550"/>
                    <a:pt x="1765345" y="652771"/>
                  </a:cubicBezTo>
                  <a:close/>
                  <a:moveTo>
                    <a:pt x="1427503" y="1224868"/>
                  </a:moveTo>
                  <a:cubicBezTo>
                    <a:pt x="1417788" y="1225661"/>
                    <a:pt x="1408425" y="1229944"/>
                    <a:pt x="1401614" y="1237965"/>
                  </a:cubicBezTo>
                  <a:cubicBezTo>
                    <a:pt x="1341397" y="1308889"/>
                    <a:pt x="1275913" y="1375925"/>
                    <a:pt x="1205752" y="1438584"/>
                  </a:cubicBezTo>
                  <a:cubicBezTo>
                    <a:pt x="1190064" y="1452601"/>
                    <a:pt x="1188759" y="1476766"/>
                    <a:pt x="1202780" y="1492460"/>
                  </a:cubicBezTo>
                  <a:cubicBezTo>
                    <a:pt x="1216791" y="1508155"/>
                    <a:pt x="1240956" y="1509453"/>
                    <a:pt x="1256653" y="1495437"/>
                  </a:cubicBezTo>
                  <a:cubicBezTo>
                    <a:pt x="1329396" y="1430471"/>
                    <a:pt x="1397147" y="1361002"/>
                    <a:pt x="1459660" y="1287375"/>
                  </a:cubicBezTo>
                  <a:cubicBezTo>
                    <a:pt x="1473271" y="1271334"/>
                    <a:pt x="1471528" y="1247415"/>
                    <a:pt x="1455488" y="1233796"/>
                  </a:cubicBezTo>
                  <a:cubicBezTo>
                    <a:pt x="1447468" y="1226988"/>
                    <a:pt x="1437228" y="1224073"/>
                    <a:pt x="1427503" y="1224868"/>
                  </a:cubicBezTo>
                  <a:close/>
                  <a:moveTo>
                    <a:pt x="920002" y="1657659"/>
                  </a:moveTo>
                  <a:cubicBezTo>
                    <a:pt x="915115" y="1658439"/>
                    <a:pt x="910477" y="1660230"/>
                    <a:pt x="906009" y="1663018"/>
                  </a:cubicBezTo>
                  <a:cubicBezTo>
                    <a:pt x="826257" y="1712839"/>
                    <a:pt x="743532" y="1757517"/>
                    <a:pt x="658959" y="1796960"/>
                  </a:cubicBezTo>
                  <a:cubicBezTo>
                    <a:pt x="639889" y="1805857"/>
                    <a:pt x="631611" y="1828498"/>
                    <a:pt x="640505" y="1847567"/>
                  </a:cubicBezTo>
                  <a:cubicBezTo>
                    <a:pt x="649398" y="1866636"/>
                    <a:pt x="672036" y="1874913"/>
                    <a:pt x="691106" y="1866016"/>
                  </a:cubicBezTo>
                  <a:cubicBezTo>
                    <a:pt x="778470" y="1825278"/>
                    <a:pt x="863795" y="1779082"/>
                    <a:pt x="946195" y="1727609"/>
                  </a:cubicBezTo>
                  <a:cubicBezTo>
                    <a:pt x="964045" y="1716461"/>
                    <a:pt x="969551" y="1693067"/>
                    <a:pt x="958397" y="1675221"/>
                  </a:cubicBezTo>
                  <a:cubicBezTo>
                    <a:pt x="950043" y="1661837"/>
                    <a:pt x="934670" y="1655320"/>
                    <a:pt x="920002" y="1657659"/>
                  </a:cubicBezTo>
                  <a:close/>
                  <a:moveTo>
                    <a:pt x="323203" y="1925548"/>
                  </a:moveTo>
                  <a:cubicBezTo>
                    <a:pt x="318298" y="1924890"/>
                    <a:pt x="313394" y="1925052"/>
                    <a:pt x="308320" y="1926443"/>
                  </a:cubicBezTo>
                  <a:cubicBezTo>
                    <a:pt x="214001" y="1952284"/>
                    <a:pt x="121577" y="1970344"/>
                    <a:pt x="33881" y="1980316"/>
                  </a:cubicBezTo>
                  <a:cubicBezTo>
                    <a:pt x="12974" y="1982698"/>
                    <a:pt x="-2133" y="2001681"/>
                    <a:pt x="247" y="2022588"/>
                  </a:cubicBezTo>
                  <a:cubicBezTo>
                    <a:pt x="2625" y="2043496"/>
                    <a:pt x="21606" y="2058602"/>
                    <a:pt x="42513" y="2056221"/>
                  </a:cubicBezTo>
                  <a:cubicBezTo>
                    <a:pt x="134179" y="2045791"/>
                    <a:pt x="230234" y="2026827"/>
                    <a:pt x="328263" y="1999967"/>
                  </a:cubicBezTo>
                  <a:cubicBezTo>
                    <a:pt x="348558" y="1994404"/>
                    <a:pt x="360613" y="1973525"/>
                    <a:pt x="355053" y="1953237"/>
                  </a:cubicBezTo>
                  <a:cubicBezTo>
                    <a:pt x="350882" y="1938016"/>
                    <a:pt x="337920" y="1927519"/>
                    <a:pt x="323203" y="19255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61932" y="-501317"/>
              <a:ext cx="1887134" cy="1711324"/>
            </a:xfrm>
            <a:custGeom>
              <a:avLst/>
              <a:gdLst/>
              <a:ahLst/>
              <a:cxnLst/>
              <a:rect l="l" t="t" r="r" b="b"/>
              <a:pathLst>
                <a:path w="1887134" h="1711324" extrusionOk="0">
                  <a:moveTo>
                    <a:pt x="1850494" y="26"/>
                  </a:moveTo>
                  <a:cubicBezTo>
                    <a:pt x="1829472" y="-749"/>
                    <a:pt x="1811679" y="15610"/>
                    <a:pt x="1810908" y="36639"/>
                  </a:cubicBezTo>
                  <a:cubicBezTo>
                    <a:pt x="1807355" y="133095"/>
                    <a:pt x="1797478" y="226008"/>
                    <a:pt x="1781142" y="315245"/>
                  </a:cubicBezTo>
                  <a:cubicBezTo>
                    <a:pt x="1777351" y="335943"/>
                    <a:pt x="1791105" y="355806"/>
                    <a:pt x="1811803" y="359595"/>
                  </a:cubicBezTo>
                  <a:cubicBezTo>
                    <a:pt x="1832501" y="363384"/>
                    <a:pt x="1852361" y="349635"/>
                    <a:pt x="1856152" y="328936"/>
                  </a:cubicBezTo>
                  <a:cubicBezTo>
                    <a:pt x="1873154" y="236065"/>
                    <a:pt x="1883422" y="139408"/>
                    <a:pt x="1887108" y="39317"/>
                  </a:cubicBezTo>
                  <a:cubicBezTo>
                    <a:pt x="1887879" y="18290"/>
                    <a:pt x="1871525" y="802"/>
                    <a:pt x="1850494" y="26"/>
                  </a:cubicBezTo>
                  <a:close/>
                  <a:moveTo>
                    <a:pt x="1710000" y="648322"/>
                  </a:moveTo>
                  <a:cubicBezTo>
                    <a:pt x="1695151" y="648256"/>
                    <a:pt x="1680796" y="657031"/>
                    <a:pt x="1674577" y="671539"/>
                  </a:cubicBezTo>
                  <a:cubicBezTo>
                    <a:pt x="1637467" y="758211"/>
                    <a:pt x="1593395" y="839836"/>
                    <a:pt x="1542427" y="916511"/>
                  </a:cubicBezTo>
                  <a:cubicBezTo>
                    <a:pt x="1530778" y="934034"/>
                    <a:pt x="1535616" y="957844"/>
                    <a:pt x="1553133" y="969492"/>
                  </a:cubicBezTo>
                  <a:cubicBezTo>
                    <a:pt x="1570659" y="981141"/>
                    <a:pt x="1594176" y="976301"/>
                    <a:pt x="1605825" y="958777"/>
                  </a:cubicBezTo>
                  <a:cubicBezTo>
                    <a:pt x="1659346" y="878260"/>
                    <a:pt x="1705885" y="792543"/>
                    <a:pt x="1744833" y="701602"/>
                  </a:cubicBezTo>
                  <a:cubicBezTo>
                    <a:pt x="1753110" y="682259"/>
                    <a:pt x="1743928" y="659878"/>
                    <a:pt x="1724583" y="651596"/>
                  </a:cubicBezTo>
                  <a:cubicBezTo>
                    <a:pt x="1719754" y="649526"/>
                    <a:pt x="1714953" y="648344"/>
                    <a:pt x="1710000" y="648322"/>
                  </a:cubicBezTo>
                  <a:close/>
                  <a:moveTo>
                    <a:pt x="1328409" y="1188270"/>
                  </a:moveTo>
                  <a:cubicBezTo>
                    <a:pt x="1318665" y="1187843"/>
                    <a:pt x="1308778" y="1190987"/>
                    <a:pt x="1301025" y="1198092"/>
                  </a:cubicBezTo>
                  <a:cubicBezTo>
                    <a:pt x="1232578" y="1260790"/>
                    <a:pt x="1158341" y="1317634"/>
                    <a:pt x="1079569" y="1368055"/>
                  </a:cubicBezTo>
                  <a:cubicBezTo>
                    <a:pt x="1061843" y="1379398"/>
                    <a:pt x="1056614" y="1403017"/>
                    <a:pt x="1067958" y="1420739"/>
                  </a:cubicBezTo>
                  <a:cubicBezTo>
                    <a:pt x="1079302" y="1438462"/>
                    <a:pt x="1102924" y="1443692"/>
                    <a:pt x="1120641" y="1432348"/>
                  </a:cubicBezTo>
                  <a:cubicBezTo>
                    <a:pt x="1203060" y="1379595"/>
                    <a:pt x="1280803" y="1320038"/>
                    <a:pt x="1352517" y="1254350"/>
                  </a:cubicBezTo>
                  <a:cubicBezTo>
                    <a:pt x="1368033" y="1240137"/>
                    <a:pt x="1368814" y="1215991"/>
                    <a:pt x="1354603" y="1200474"/>
                  </a:cubicBezTo>
                  <a:cubicBezTo>
                    <a:pt x="1347498" y="1192716"/>
                    <a:pt x="1338144" y="1188698"/>
                    <a:pt x="1328409" y="1188270"/>
                  </a:cubicBezTo>
                  <a:close/>
                  <a:moveTo>
                    <a:pt x="761074" y="1531170"/>
                  </a:moveTo>
                  <a:cubicBezTo>
                    <a:pt x="756130" y="1530938"/>
                    <a:pt x="750830" y="1531732"/>
                    <a:pt x="745894" y="1533552"/>
                  </a:cubicBezTo>
                  <a:cubicBezTo>
                    <a:pt x="657387" y="1566173"/>
                    <a:pt x="567246" y="1591403"/>
                    <a:pt x="477111" y="1608858"/>
                  </a:cubicBezTo>
                  <a:cubicBezTo>
                    <a:pt x="456452" y="1612860"/>
                    <a:pt x="442748" y="1632849"/>
                    <a:pt x="446749" y="1653507"/>
                  </a:cubicBezTo>
                  <a:cubicBezTo>
                    <a:pt x="450750" y="1674165"/>
                    <a:pt x="470739" y="1687571"/>
                    <a:pt x="491398" y="1683570"/>
                  </a:cubicBezTo>
                  <a:cubicBezTo>
                    <a:pt x="585566" y="1665333"/>
                    <a:pt x="680014" y="1639034"/>
                    <a:pt x="772386" y="1604989"/>
                  </a:cubicBezTo>
                  <a:cubicBezTo>
                    <a:pt x="792129" y="1597712"/>
                    <a:pt x="802284" y="1575917"/>
                    <a:pt x="795008" y="1556173"/>
                  </a:cubicBezTo>
                  <a:cubicBezTo>
                    <a:pt x="789550" y="1541366"/>
                    <a:pt x="775905" y="1531868"/>
                    <a:pt x="761074" y="1531170"/>
                  </a:cubicBezTo>
                  <a:close/>
                  <a:moveTo>
                    <a:pt x="42532" y="1629397"/>
                  </a:moveTo>
                  <a:cubicBezTo>
                    <a:pt x="21634" y="1626941"/>
                    <a:pt x="2720" y="1641836"/>
                    <a:pt x="265" y="1662734"/>
                  </a:cubicBezTo>
                  <a:cubicBezTo>
                    <a:pt x="-2191" y="1683632"/>
                    <a:pt x="12704" y="1702546"/>
                    <a:pt x="33602" y="1705002"/>
                  </a:cubicBezTo>
                  <a:cubicBezTo>
                    <a:pt x="56184" y="1707655"/>
                    <a:pt x="79246" y="1709815"/>
                    <a:pt x="102659" y="1711252"/>
                  </a:cubicBezTo>
                  <a:cubicBezTo>
                    <a:pt x="123661" y="1712542"/>
                    <a:pt x="141851" y="1696536"/>
                    <a:pt x="143139" y="1675533"/>
                  </a:cubicBezTo>
                  <a:cubicBezTo>
                    <a:pt x="144429" y="1654531"/>
                    <a:pt x="128424" y="1636639"/>
                    <a:pt x="107421" y="1635350"/>
                  </a:cubicBezTo>
                  <a:cubicBezTo>
                    <a:pt x="85409" y="1633999"/>
                    <a:pt x="63698" y="1631884"/>
                    <a:pt x="42532" y="16293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4"/>
          <p:cNvSpPr/>
          <p:nvPr/>
        </p:nvSpPr>
        <p:spPr>
          <a:xfrm>
            <a:off x="10076142" y="5345990"/>
            <a:ext cx="989717" cy="1879396"/>
          </a:xfrm>
          <a:custGeom>
            <a:avLst/>
            <a:gdLst/>
            <a:ahLst/>
            <a:cxnLst/>
            <a:rect l="l" t="t" r="r" b="b"/>
            <a:pathLst>
              <a:path w="2128423" h="4041712" extrusionOk="0">
                <a:moveTo>
                  <a:pt x="1170138" y="0"/>
                </a:moveTo>
                <a:cubicBezTo>
                  <a:pt x="1640730" y="0"/>
                  <a:pt x="2055467" y="342472"/>
                  <a:pt x="2124571" y="869414"/>
                </a:cubicBezTo>
                <a:cubicBezTo>
                  <a:pt x="2179273" y="1286466"/>
                  <a:pt x="1633615" y="1991525"/>
                  <a:pt x="1613831" y="2442524"/>
                </a:cubicBezTo>
                <a:cubicBezTo>
                  <a:pt x="1599277" y="2774385"/>
                  <a:pt x="1993202" y="3143698"/>
                  <a:pt x="1984458" y="3387767"/>
                </a:cubicBezTo>
                <a:cubicBezTo>
                  <a:pt x="1966313" y="3894487"/>
                  <a:pt x="1674467" y="4104751"/>
                  <a:pt x="1138058" y="4025437"/>
                </a:cubicBezTo>
                <a:cubicBezTo>
                  <a:pt x="572978" y="3941883"/>
                  <a:pt x="-107975" y="3818487"/>
                  <a:pt x="14421" y="3254569"/>
                </a:cubicBezTo>
                <a:cubicBezTo>
                  <a:pt x="61313" y="3038504"/>
                  <a:pt x="1184416" y="3257941"/>
                  <a:pt x="1219296" y="2298383"/>
                </a:cubicBezTo>
                <a:cubicBezTo>
                  <a:pt x="1237746" y="1790729"/>
                  <a:pt x="619478" y="1361894"/>
                  <a:pt x="531715" y="869414"/>
                </a:cubicBezTo>
                <a:cubicBezTo>
                  <a:pt x="430216" y="299923"/>
                  <a:pt x="785347" y="0"/>
                  <a:pt x="11701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2110339" y="3069875"/>
            <a:ext cx="8313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2110300" y="4474175"/>
            <a:ext cx="83130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4"/>
          <p:cNvSpPr/>
          <p:nvPr/>
        </p:nvSpPr>
        <p:spPr>
          <a:xfrm rot="3773357">
            <a:off x="11227803" y="5491397"/>
            <a:ext cx="1182066" cy="1398888"/>
          </a:xfrm>
          <a:custGeom>
            <a:avLst/>
            <a:gdLst/>
            <a:ahLst/>
            <a:cxnLst/>
            <a:rect l="l" t="t" r="r" b="b"/>
            <a:pathLst>
              <a:path w="2013760" h="2383136" extrusionOk="0">
                <a:moveTo>
                  <a:pt x="712871" y="52443"/>
                </a:moveTo>
                <a:cubicBezTo>
                  <a:pt x="349245" y="204851"/>
                  <a:pt x="-104555" y="541073"/>
                  <a:pt x="21508" y="811196"/>
                </a:cubicBezTo>
                <a:cubicBezTo>
                  <a:pt x="148258" y="1082776"/>
                  <a:pt x="1016776" y="543965"/>
                  <a:pt x="1050085" y="1180617"/>
                </a:cubicBezTo>
                <a:cubicBezTo>
                  <a:pt x="1071650" y="1592802"/>
                  <a:pt x="-530332" y="2229339"/>
                  <a:pt x="472794" y="2358622"/>
                </a:cubicBezTo>
                <a:cubicBezTo>
                  <a:pt x="3036695" y="2689053"/>
                  <a:pt x="1884494" y="-438619"/>
                  <a:pt x="712871" y="524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 rot="-4767314">
            <a:off x="11264330" y="4409618"/>
            <a:ext cx="1338440" cy="1146242"/>
          </a:xfrm>
          <a:custGeom>
            <a:avLst/>
            <a:gdLst/>
            <a:ahLst/>
            <a:cxnLst/>
            <a:rect l="l" t="t" r="r" b="b"/>
            <a:pathLst>
              <a:path w="2278505" h="1951316" extrusionOk="0">
                <a:moveTo>
                  <a:pt x="124884" y="1951316"/>
                </a:moveTo>
                <a:cubicBezTo>
                  <a:pt x="606183" y="1779990"/>
                  <a:pt x="782090" y="115363"/>
                  <a:pt x="199398" y="305511"/>
                </a:cubicBezTo>
                <a:cubicBezTo>
                  <a:pt x="-362682" y="488934"/>
                  <a:pt x="366486" y="1750205"/>
                  <a:pt x="1110988" y="1498460"/>
                </a:cubicBezTo>
                <a:cubicBezTo>
                  <a:pt x="1586238" y="1337754"/>
                  <a:pt x="1698967" y="-145365"/>
                  <a:pt x="1110988" y="11617"/>
                </a:cubicBezTo>
                <a:cubicBezTo>
                  <a:pt x="522039" y="168846"/>
                  <a:pt x="1391862" y="1377502"/>
                  <a:pt x="2278506" y="1271498"/>
                </a:cubicBezTo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>
            <a:spLocks noGrp="1"/>
          </p:cNvSpPr>
          <p:nvPr>
            <p:ph type="pic" idx="2"/>
          </p:nvPr>
        </p:nvSpPr>
        <p:spPr>
          <a:xfrm>
            <a:off x="4872450" y="541175"/>
            <a:ext cx="2447100" cy="244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4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>
            <a:spLocks noGrp="1"/>
          </p:cNvSpPr>
          <p:nvPr>
            <p:ph type="title"/>
          </p:nvPr>
        </p:nvSpPr>
        <p:spPr>
          <a:xfrm>
            <a:off x="2199000" y="1037075"/>
            <a:ext cx="779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2" name="Google Shape;192;p6"/>
          <p:cNvSpPr txBox="1">
            <a:spLocks noGrp="1"/>
          </p:cNvSpPr>
          <p:nvPr>
            <p:ph type="body" idx="1"/>
          </p:nvPr>
        </p:nvSpPr>
        <p:spPr>
          <a:xfrm>
            <a:off x="2199000" y="1856875"/>
            <a:ext cx="7794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6"/>
          <p:cNvSpPr/>
          <p:nvPr/>
        </p:nvSpPr>
        <p:spPr>
          <a:xfrm>
            <a:off x="11" y="-58996"/>
            <a:ext cx="1098803" cy="1096072"/>
          </a:xfrm>
          <a:custGeom>
            <a:avLst/>
            <a:gdLst/>
            <a:ahLst/>
            <a:cxnLst/>
            <a:rect l="l" t="t" r="r" b="b"/>
            <a:pathLst>
              <a:path w="1886357" h="1881669" extrusionOk="0">
                <a:moveTo>
                  <a:pt x="161678" y="498423"/>
                </a:moveTo>
                <a:cubicBezTo>
                  <a:pt x="321090" y="223467"/>
                  <a:pt x="557826" y="-87750"/>
                  <a:pt x="770671" y="22946"/>
                </a:cubicBezTo>
                <a:cubicBezTo>
                  <a:pt x="983517" y="133642"/>
                  <a:pt x="782063" y="780320"/>
                  <a:pt x="1013063" y="941206"/>
                </a:cubicBezTo>
                <a:cubicBezTo>
                  <a:pt x="1244064" y="1102093"/>
                  <a:pt x="1512650" y="500011"/>
                  <a:pt x="1694692" y="666495"/>
                </a:cubicBezTo>
                <a:cubicBezTo>
                  <a:pt x="1876724" y="832983"/>
                  <a:pt x="1993519" y="1313586"/>
                  <a:pt x="1741221" y="1607137"/>
                </a:cubicBezTo>
                <a:cubicBezTo>
                  <a:pt x="1488913" y="1900698"/>
                  <a:pt x="856234" y="1921948"/>
                  <a:pt x="685480" y="1840728"/>
                </a:cubicBezTo>
                <a:cubicBezTo>
                  <a:pt x="514715" y="1759499"/>
                  <a:pt x="1196286" y="1461729"/>
                  <a:pt x="1058174" y="1282240"/>
                </a:cubicBezTo>
                <a:cubicBezTo>
                  <a:pt x="920052" y="1102751"/>
                  <a:pt x="357141" y="1318720"/>
                  <a:pt x="133019" y="1122772"/>
                </a:cubicBezTo>
                <a:cubicBezTo>
                  <a:pt x="-91104" y="926814"/>
                  <a:pt x="2265" y="773376"/>
                  <a:pt x="161678" y="4984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1098835" y="-318133"/>
            <a:ext cx="1421375" cy="1355215"/>
          </a:xfrm>
          <a:custGeom>
            <a:avLst/>
            <a:gdLst/>
            <a:ahLst/>
            <a:cxnLst/>
            <a:rect l="l" t="t" r="r" b="b"/>
            <a:pathLst>
              <a:path w="2440128" h="2326550" extrusionOk="0">
                <a:moveTo>
                  <a:pt x="1426754" y="241738"/>
                </a:moveTo>
                <a:cubicBezTo>
                  <a:pt x="1687500" y="574619"/>
                  <a:pt x="1265553" y="731039"/>
                  <a:pt x="1485789" y="895653"/>
                </a:cubicBezTo>
                <a:cubicBezTo>
                  <a:pt x="1706036" y="1060264"/>
                  <a:pt x="2211623" y="493248"/>
                  <a:pt x="2391494" y="885833"/>
                </a:cubicBezTo>
                <a:cubicBezTo>
                  <a:pt x="2673062" y="1500414"/>
                  <a:pt x="1645952" y="1099297"/>
                  <a:pt x="1511993" y="1422852"/>
                </a:cubicBezTo>
                <a:cubicBezTo>
                  <a:pt x="1378033" y="1746397"/>
                  <a:pt x="1832185" y="1865012"/>
                  <a:pt x="1417676" y="2235087"/>
                </a:cubicBezTo>
                <a:cubicBezTo>
                  <a:pt x="1170560" y="2455724"/>
                  <a:pt x="401740" y="2243183"/>
                  <a:pt x="355058" y="1958271"/>
                </a:cubicBezTo>
                <a:cubicBezTo>
                  <a:pt x="268742" y="1431406"/>
                  <a:pt x="833108" y="1572614"/>
                  <a:pt x="705035" y="1207701"/>
                </a:cubicBezTo>
                <a:cubicBezTo>
                  <a:pt x="587029" y="871507"/>
                  <a:pt x="-26076" y="1063760"/>
                  <a:pt x="861" y="577778"/>
                </a:cubicBezTo>
                <a:cubicBezTo>
                  <a:pt x="35856" y="-53777"/>
                  <a:pt x="1103961" y="-170365"/>
                  <a:pt x="1426754" y="2417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11100368" y="-59001"/>
            <a:ext cx="1173015" cy="1388177"/>
          </a:xfrm>
          <a:custGeom>
            <a:avLst/>
            <a:gdLst/>
            <a:ahLst/>
            <a:cxnLst/>
            <a:rect l="l" t="t" r="r" b="b"/>
            <a:pathLst>
              <a:path w="2013760" h="2383136" extrusionOk="0">
                <a:moveTo>
                  <a:pt x="712871" y="52443"/>
                </a:moveTo>
                <a:cubicBezTo>
                  <a:pt x="349245" y="204851"/>
                  <a:pt x="-104555" y="541073"/>
                  <a:pt x="21508" y="811196"/>
                </a:cubicBezTo>
                <a:cubicBezTo>
                  <a:pt x="148258" y="1082776"/>
                  <a:pt x="1016776" y="543965"/>
                  <a:pt x="1050085" y="1180617"/>
                </a:cubicBezTo>
                <a:cubicBezTo>
                  <a:pt x="1071650" y="1592802"/>
                  <a:pt x="-530332" y="2229339"/>
                  <a:pt x="472794" y="2358622"/>
                </a:cubicBezTo>
                <a:cubicBezTo>
                  <a:pt x="3036695" y="2689053"/>
                  <a:pt x="1884494" y="-438619"/>
                  <a:pt x="712871" y="524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-29525" y="5509700"/>
            <a:ext cx="1143815" cy="1368421"/>
          </a:xfrm>
          <a:custGeom>
            <a:avLst/>
            <a:gdLst/>
            <a:ahLst/>
            <a:cxnLst/>
            <a:rect l="l" t="t" r="r" b="b"/>
            <a:pathLst>
              <a:path w="2382948" h="2850877" extrusionOk="0">
                <a:moveTo>
                  <a:pt x="633588" y="1550343"/>
                </a:moveTo>
                <a:cubicBezTo>
                  <a:pt x="669945" y="2127406"/>
                  <a:pt x="-367613" y="2400364"/>
                  <a:pt x="249255" y="2787260"/>
                </a:cubicBezTo>
                <a:cubicBezTo>
                  <a:pt x="832851" y="3153287"/>
                  <a:pt x="757842" y="1827826"/>
                  <a:pt x="1068319" y="1657795"/>
                </a:cubicBezTo>
                <a:cubicBezTo>
                  <a:pt x="1414467" y="1468228"/>
                  <a:pt x="2152083" y="3080487"/>
                  <a:pt x="2366453" y="1877756"/>
                </a:cubicBezTo>
                <a:cubicBezTo>
                  <a:pt x="2517614" y="1029202"/>
                  <a:pt x="1586707" y="1681617"/>
                  <a:pt x="1335514" y="1281281"/>
                </a:cubicBezTo>
                <a:cubicBezTo>
                  <a:pt x="1084330" y="880955"/>
                  <a:pt x="2704019" y="433871"/>
                  <a:pt x="1540759" y="14990"/>
                </a:cubicBezTo>
                <a:cubicBezTo>
                  <a:pt x="1107171" y="-141142"/>
                  <a:pt x="1309625" y="972214"/>
                  <a:pt x="891582" y="1043309"/>
                </a:cubicBezTo>
                <a:cubicBezTo>
                  <a:pt x="537881" y="1103468"/>
                  <a:pt x="641046" y="-50554"/>
                  <a:pt x="103827" y="479000"/>
                </a:cubicBezTo>
                <a:cubicBezTo>
                  <a:pt x="-298881" y="875964"/>
                  <a:pt x="597232" y="973271"/>
                  <a:pt x="633588" y="15503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/>
          <p:nvPr/>
        </p:nvSpPr>
        <p:spPr>
          <a:xfrm rot="2919133">
            <a:off x="11061434" y="1058591"/>
            <a:ext cx="1091223" cy="1219485"/>
          </a:xfrm>
          <a:custGeom>
            <a:avLst/>
            <a:gdLst/>
            <a:ahLst/>
            <a:cxnLst/>
            <a:rect l="l" t="t" r="r" b="b"/>
            <a:pathLst>
              <a:path w="1872448" h="2092535" extrusionOk="0">
                <a:moveTo>
                  <a:pt x="1615258" y="15085"/>
                </a:moveTo>
                <a:cubicBezTo>
                  <a:pt x="1176156" y="-98951"/>
                  <a:pt x="1234068" y="458248"/>
                  <a:pt x="1154343" y="855447"/>
                </a:cubicBezTo>
                <a:cubicBezTo>
                  <a:pt x="1072619" y="1263231"/>
                  <a:pt x="1089097" y="1344689"/>
                  <a:pt x="712479" y="1360738"/>
                </a:cubicBezTo>
                <a:cubicBezTo>
                  <a:pt x="213750" y="1381998"/>
                  <a:pt x="-122197" y="1438339"/>
                  <a:pt x="42109" y="1851343"/>
                </a:cubicBezTo>
                <a:cubicBezTo>
                  <a:pt x="257469" y="2393029"/>
                  <a:pt x="789726" y="1949755"/>
                  <a:pt x="1348463" y="1239476"/>
                </a:cubicBezTo>
                <a:cubicBezTo>
                  <a:pt x="1839953" y="614798"/>
                  <a:pt x="2097700" y="140343"/>
                  <a:pt x="1615258" y="15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-5" y="1196131"/>
            <a:ext cx="826461" cy="1140602"/>
          </a:xfrm>
          <a:custGeom>
            <a:avLst/>
            <a:gdLst/>
            <a:ahLst/>
            <a:cxnLst/>
            <a:rect l="l" t="t" r="r" b="b"/>
            <a:pathLst>
              <a:path w="1418817" h="1958115" extrusionOk="0">
                <a:moveTo>
                  <a:pt x="264154" y="1208512"/>
                </a:moveTo>
                <a:cubicBezTo>
                  <a:pt x="336049" y="1481193"/>
                  <a:pt x="219119" y="1961253"/>
                  <a:pt x="546627" y="1958101"/>
                </a:cubicBezTo>
                <a:cubicBezTo>
                  <a:pt x="1192660" y="1951890"/>
                  <a:pt x="1687779" y="991675"/>
                  <a:pt x="1256896" y="477096"/>
                </a:cubicBezTo>
                <a:cubicBezTo>
                  <a:pt x="1087742" y="275100"/>
                  <a:pt x="451099" y="-163860"/>
                  <a:pt x="136952" y="63883"/>
                </a:cubicBezTo>
                <a:cubicBezTo>
                  <a:pt x="-177195" y="291625"/>
                  <a:pt x="128993" y="695886"/>
                  <a:pt x="264154" y="1208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1284459" y="5841441"/>
            <a:ext cx="759425" cy="913360"/>
          </a:xfrm>
          <a:custGeom>
            <a:avLst/>
            <a:gdLst/>
            <a:ahLst/>
            <a:cxnLst/>
            <a:rect l="l" t="t" r="r" b="b"/>
            <a:pathLst>
              <a:path w="1582135" h="1902834" extrusionOk="0">
                <a:moveTo>
                  <a:pt x="346153" y="494172"/>
                </a:moveTo>
                <a:cubicBezTo>
                  <a:pt x="41324" y="850654"/>
                  <a:pt x="-55669" y="1099352"/>
                  <a:pt x="29599" y="1307245"/>
                </a:cubicBezTo>
                <a:cubicBezTo>
                  <a:pt x="209031" y="1744680"/>
                  <a:pt x="781731" y="2079599"/>
                  <a:pt x="1137223" y="1800792"/>
                </a:cubicBezTo>
                <a:cubicBezTo>
                  <a:pt x="1492706" y="1521986"/>
                  <a:pt x="1749109" y="489533"/>
                  <a:pt x="1451558" y="192029"/>
                </a:cubicBezTo>
                <a:cubicBezTo>
                  <a:pt x="1016065" y="-243377"/>
                  <a:pt x="639751" y="150805"/>
                  <a:pt x="346153" y="4941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/>
          <p:nvPr/>
        </p:nvSpPr>
        <p:spPr>
          <a:xfrm rot="3308949">
            <a:off x="11248268" y="5434618"/>
            <a:ext cx="1071320" cy="944344"/>
          </a:xfrm>
          <a:custGeom>
            <a:avLst/>
            <a:gdLst/>
            <a:ahLst/>
            <a:cxnLst/>
            <a:rect l="l" t="t" r="r" b="b"/>
            <a:pathLst>
              <a:path w="1841195" h="1622971" extrusionOk="0">
                <a:moveTo>
                  <a:pt x="810748" y="747729"/>
                </a:moveTo>
                <a:cubicBezTo>
                  <a:pt x="233029" y="527511"/>
                  <a:pt x="-234639" y="932982"/>
                  <a:pt x="127110" y="1316706"/>
                </a:cubicBezTo>
                <a:cubicBezTo>
                  <a:pt x="503919" y="1716413"/>
                  <a:pt x="704830" y="1068751"/>
                  <a:pt x="906875" y="1056007"/>
                </a:cubicBezTo>
                <a:cubicBezTo>
                  <a:pt x="1122054" y="1042424"/>
                  <a:pt x="1317526" y="1886568"/>
                  <a:pt x="1697945" y="1538933"/>
                </a:cubicBezTo>
                <a:cubicBezTo>
                  <a:pt x="2165794" y="1111404"/>
                  <a:pt x="1358655" y="888005"/>
                  <a:pt x="1115701" y="815053"/>
                </a:cubicBezTo>
                <a:cubicBezTo>
                  <a:pt x="921686" y="756797"/>
                  <a:pt x="1756324" y="122433"/>
                  <a:pt x="1023537" y="9456"/>
                </a:cubicBezTo>
                <a:cubicBezTo>
                  <a:pt x="290750" y="-103520"/>
                  <a:pt x="1039177" y="834807"/>
                  <a:pt x="810748" y="7477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10988546" y="4369107"/>
            <a:ext cx="1019265" cy="1140599"/>
          </a:xfrm>
          <a:custGeom>
            <a:avLst/>
            <a:gdLst/>
            <a:ahLst/>
            <a:cxnLst/>
            <a:rect l="l" t="t" r="r" b="b"/>
            <a:pathLst>
              <a:path w="1749811" h="1958110" extrusionOk="0">
                <a:moveTo>
                  <a:pt x="127114" y="1958111"/>
                </a:moveTo>
                <a:cubicBezTo>
                  <a:pt x="1163996" y="1134637"/>
                  <a:pt x="698747" y="-275241"/>
                  <a:pt x="158880" y="47038"/>
                </a:cubicBezTo>
                <a:cubicBezTo>
                  <a:pt x="-315665" y="330324"/>
                  <a:pt x="374640" y="1003011"/>
                  <a:pt x="895858" y="865641"/>
                </a:cubicBezTo>
                <a:cubicBezTo>
                  <a:pt x="1599136" y="680294"/>
                  <a:pt x="1749812" y="305949"/>
                  <a:pt x="1749812" y="305949"/>
                </a:cubicBezTo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6"/>
          <p:cNvGrpSpPr/>
          <p:nvPr/>
        </p:nvGrpSpPr>
        <p:grpSpPr>
          <a:xfrm rot="10800000" flipH="1">
            <a:off x="10148119" y="5608611"/>
            <a:ext cx="1179851" cy="1362145"/>
            <a:chOff x="8166960" y="-100076"/>
            <a:chExt cx="1179851" cy="1362145"/>
          </a:xfrm>
        </p:grpSpPr>
        <p:sp>
          <p:nvSpPr>
            <p:cNvPr id="203" name="Google Shape;203;p6"/>
            <p:cNvSpPr/>
            <p:nvPr/>
          </p:nvSpPr>
          <p:spPr>
            <a:xfrm>
              <a:off x="8166960" y="-100076"/>
              <a:ext cx="1179851" cy="1362145"/>
            </a:xfrm>
            <a:custGeom>
              <a:avLst/>
              <a:gdLst/>
              <a:ahLst/>
              <a:cxnLst/>
              <a:rect l="l" t="t" r="r" b="b"/>
              <a:pathLst>
                <a:path w="1179851" h="1362145" extrusionOk="0">
                  <a:moveTo>
                    <a:pt x="1168854" y="0"/>
                  </a:moveTo>
                  <a:cubicBezTo>
                    <a:pt x="1168854" y="0"/>
                    <a:pt x="1296860" y="1342727"/>
                    <a:pt x="679468" y="1361853"/>
                  </a:cubicBezTo>
                  <a:cubicBezTo>
                    <a:pt x="-74274" y="1385208"/>
                    <a:pt x="2174" y="0"/>
                    <a:pt x="2174" y="0"/>
                  </a:cubicBezTo>
                </a:path>
              </a:pathLst>
            </a:custGeom>
            <a:noFill/>
            <a:ln w="1377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8420998" y="-100076"/>
              <a:ext cx="690920" cy="1103155"/>
            </a:xfrm>
            <a:custGeom>
              <a:avLst/>
              <a:gdLst/>
              <a:ahLst/>
              <a:cxnLst/>
              <a:rect l="l" t="t" r="r" b="b"/>
              <a:pathLst>
                <a:path w="690920" h="1103155" extrusionOk="0">
                  <a:moveTo>
                    <a:pt x="672310" y="0"/>
                  </a:moveTo>
                  <a:cubicBezTo>
                    <a:pt x="672310" y="0"/>
                    <a:pt x="809956" y="1098306"/>
                    <a:pt x="336573" y="1103145"/>
                  </a:cubicBezTo>
                  <a:cubicBezTo>
                    <a:pt x="-50980" y="1107107"/>
                    <a:pt x="2502" y="0"/>
                    <a:pt x="2502" y="0"/>
                  </a:cubicBezTo>
                </a:path>
              </a:pathLst>
            </a:custGeom>
            <a:noFill/>
            <a:ln w="1377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8612367" y="-100076"/>
              <a:ext cx="290413" cy="763059"/>
            </a:xfrm>
            <a:custGeom>
              <a:avLst/>
              <a:gdLst/>
              <a:ahLst/>
              <a:cxnLst/>
              <a:rect l="l" t="t" r="r" b="b"/>
              <a:pathLst>
                <a:path w="290413" h="763059" extrusionOk="0">
                  <a:moveTo>
                    <a:pt x="269067" y="0"/>
                  </a:moveTo>
                  <a:cubicBezTo>
                    <a:pt x="269067" y="0"/>
                    <a:pt x="363545" y="775109"/>
                    <a:pt x="154976" y="762917"/>
                  </a:cubicBezTo>
                  <a:cubicBezTo>
                    <a:pt x="-46325" y="751149"/>
                    <a:pt x="6167" y="0"/>
                    <a:pt x="6167" y="0"/>
                  </a:cubicBezTo>
                </a:path>
              </a:pathLst>
            </a:custGeom>
            <a:noFill/>
            <a:ln w="1377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6"/>
          <p:cNvGrpSpPr/>
          <p:nvPr/>
        </p:nvGrpSpPr>
        <p:grpSpPr>
          <a:xfrm rot="2024519">
            <a:off x="-21115" y="279707"/>
            <a:ext cx="1617096" cy="1310807"/>
            <a:chOff x="-15807" y="2535022"/>
            <a:chExt cx="4403050" cy="3569083"/>
          </a:xfrm>
        </p:grpSpPr>
        <p:sp>
          <p:nvSpPr>
            <p:cNvPr id="207" name="Google Shape;207;p6"/>
            <p:cNvSpPr/>
            <p:nvPr/>
          </p:nvSpPr>
          <p:spPr>
            <a:xfrm>
              <a:off x="-15807" y="3769681"/>
              <a:ext cx="2145683" cy="2026929"/>
            </a:xfrm>
            <a:custGeom>
              <a:avLst/>
              <a:gdLst/>
              <a:ahLst/>
              <a:cxnLst/>
              <a:rect l="l" t="t" r="r" b="b"/>
              <a:pathLst>
                <a:path w="2145683" h="2026929" extrusionOk="0">
                  <a:moveTo>
                    <a:pt x="0" y="2026930"/>
                  </a:moveTo>
                  <a:cubicBezTo>
                    <a:pt x="0" y="2026930"/>
                    <a:pt x="145036" y="1556585"/>
                    <a:pt x="356525" y="1240469"/>
                  </a:cubicBezTo>
                  <a:cubicBezTo>
                    <a:pt x="797412" y="581482"/>
                    <a:pt x="1349032" y="105508"/>
                    <a:pt x="2145684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2129876" y="3533175"/>
              <a:ext cx="2257367" cy="806917"/>
            </a:xfrm>
            <a:custGeom>
              <a:avLst/>
              <a:gdLst/>
              <a:ahLst/>
              <a:cxnLst/>
              <a:rect l="l" t="t" r="r" b="b"/>
              <a:pathLst>
                <a:path w="2257367" h="806917" extrusionOk="0">
                  <a:moveTo>
                    <a:pt x="0" y="236506"/>
                  </a:moveTo>
                  <a:cubicBezTo>
                    <a:pt x="0" y="236506"/>
                    <a:pt x="176622" y="120882"/>
                    <a:pt x="209455" y="101032"/>
                  </a:cubicBezTo>
                  <a:cubicBezTo>
                    <a:pt x="342852" y="20403"/>
                    <a:pt x="514340" y="1115"/>
                    <a:pt x="666664" y="48"/>
                  </a:cubicBezTo>
                  <a:cubicBezTo>
                    <a:pt x="1147791" y="-3324"/>
                    <a:pt x="1606734" y="170060"/>
                    <a:pt x="1972408" y="485709"/>
                  </a:cubicBezTo>
                  <a:cubicBezTo>
                    <a:pt x="1997002" y="506940"/>
                    <a:pt x="2257273" y="714042"/>
                    <a:pt x="2257368" y="718071"/>
                  </a:cubicBezTo>
                  <a:cubicBezTo>
                    <a:pt x="2257435" y="720653"/>
                    <a:pt x="2219258" y="709708"/>
                    <a:pt x="2214534" y="709146"/>
                  </a:cubicBezTo>
                  <a:cubicBezTo>
                    <a:pt x="2177720" y="704813"/>
                    <a:pt x="2136000" y="697288"/>
                    <a:pt x="2099215" y="702012"/>
                  </a:cubicBezTo>
                  <a:cubicBezTo>
                    <a:pt x="1985772" y="716566"/>
                    <a:pt x="1873748" y="734121"/>
                    <a:pt x="1760420" y="751123"/>
                  </a:cubicBezTo>
                  <a:cubicBezTo>
                    <a:pt x="1653311" y="767192"/>
                    <a:pt x="1550289" y="797796"/>
                    <a:pt x="1441685" y="805187"/>
                  </a:cubicBezTo>
                  <a:cubicBezTo>
                    <a:pt x="1164746" y="824046"/>
                    <a:pt x="823598" y="685058"/>
                    <a:pt x="576358" y="568938"/>
                  </a:cubicBezTo>
                  <a:cubicBezTo>
                    <a:pt x="450142" y="509655"/>
                    <a:pt x="316840" y="439684"/>
                    <a:pt x="200482" y="363284"/>
                  </a:cubicBezTo>
                  <a:cubicBezTo>
                    <a:pt x="157867" y="335309"/>
                    <a:pt x="0" y="236506"/>
                    <a:pt x="0" y="236506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2155870" y="3734182"/>
              <a:ext cx="2199855" cy="498022"/>
            </a:xfrm>
            <a:custGeom>
              <a:avLst/>
              <a:gdLst/>
              <a:ahLst/>
              <a:cxnLst/>
              <a:rect l="l" t="t" r="r" b="b"/>
              <a:pathLst>
                <a:path w="2199855" h="498022" extrusionOk="0">
                  <a:moveTo>
                    <a:pt x="0" y="37889"/>
                  </a:moveTo>
                  <a:cubicBezTo>
                    <a:pt x="0" y="37889"/>
                    <a:pt x="429959" y="7800"/>
                    <a:pt x="543192" y="1809"/>
                  </a:cubicBezTo>
                  <a:cubicBezTo>
                    <a:pt x="1236288" y="-34853"/>
                    <a:pt x="2199856" y="498023"/>
                    <a:pt x="2199856" y="498023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2134724" y="3766518"/>
              <a:ext cx="2232860" cy="467410"/>
            </a:xfrm>
            <a:custGeom>
              <a:avLst/>
              <a:gdLst/>
              <a:ahLst/>
              <a:cxnLst/>
              <a:rect l="l" t="t" r="r" b="b"/>
              <a:pathLst>
                <a:path w="2232860" h="467410" extrusionOk="0">
                  <a:moveTo>
                    <a:pt x="0" y="0"/>
                  </a:moveTo>
                  <a:cubicBezTo>
                    <a:pt x="0" y="0"/>
                    <a:pt x="255994" y="64703"/>
                    <a:pt x="346091" y="90887"/>
                  </a:cubicBezTo>
                  <a:cubicBezTo>
                    <a:pt x="1003249" y="281874"/>
                    <a:pt x="1290876" y="322250"/>
                    <a:pt x="1551461" y="365941"/>
                  </a:cubicBezTo>
                  <a:cubicBezTo>
                    <a:pt x="1685344" y="388382"/>
                    <a:pt x="2232860" y="467411"/>
                    <a:pt x="2232860" y="46741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93385" y="4593276"/>
              <a:ext cx="3006233" cy="1510829"/>
            </a:xfrm>
            <a:custGeom>
              <a:avLst/>
              <a:gdLst/>
              <a:ahLst/>
              <a:cxnLst/>
              <a:rect l="l" t="t" r="r" b="b"/>
              <a:pathLst>
                <a:path w="3006233" h="1510829" extrusionOk="0">
                  <a:moveTo>
                    <a:pt x="0" y="202390"/>
                  </a:moveTo>
                  <a:cubicBezTo>
                    <a:pt x="563650" y="-146416"/>
                    <a:pt x="1028349" y="65373"/>
                    <a:pt x="1063982" y="47676"/>
                  </a:cubicBezTo>
                  <a:cubicBezTo>
                    <a:pt x="1168328" y="-4141"/>
                    <a:pt x="1396776" y="-19676"/>
                    <a:pt x="1820533" y="58715"/>
                  </a:cubicBezTo>
                  <a:cubicBezTo>
                    <a:pt x="2772357" y="234784"/>
                    <a:pt x="3006234" y="1510830"/>
                    <a:pt x="3006234" y="1510830"/>
                  </a:cubicBezTo>
                  <a:cubicBezTo>
                    <a:pt x="3006234" y="1510830"/>
                    <a:pt x="2772481" y="1359792"/>
                    <a:pt x="2685880" y="1325997"/>
                  </a:cubicBezTo>
                  <a:cubicBezTo>
                    <a:pt x="2270799" y="1164005"/>
                    <a:pt x="1719235" y="1004662"/>
                    <a:pt x="1437704" y="640645"/>
                  </a:cubicBezTo>
                  <a:cubicBezTo>
                    <a:pt x="1334015" y="506571"/>
                    <a:pt x="1064401" y="47676"/>
                    <a:pt x="1064401" y="47676"/>
                  </a:cubicBezTo>
                  <a:cubicBezTo>
                    <a:pt x="1064401" y="47676"/>
                    <a:pt x="1398633" y="86537"/>
                    <a:pt x="1636491" y="189874"/>
                  </a:cubicBezTo>
                  <a:cubicBezTo>
                    <a:pt x="2173520" y="423179"/>
                    <a:pt x="2266360" y="614032"/>
                    <a:pt x="2555168" y="942321"/>
                  </a:cubicBezTo>
                  <a:cubicBezTo>
                    <a:pt x="2658933" y="1060259"/>
                    <a:pt x="2744925" y="1194981"/>
                    <a:pt x="2846766" y="1314453"/>
                  </a:cubicBezTo>
                  <a:cubicBezTo>
                    <a:pt x="2880913" y="1354515"/>
                    <a:pt x="2910632" y="1398673"/>
                    <a:pt x="2944826" y="1438792"/>
                  </a:cubicBezTo>
                  <a:cubicBezTo>
                    <a:pt x="2955523" y="1451337"/>
                    <a:pt x="3005567" y="1510210"/>
                    <a:pt x="3005567" y="151021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602734" y="4651991"/>
              <a:ext cx="1853784" cy="1401603"/>
            </a:xfrm>
            <a:custGeom>
              <a:avLst/>
              <a:gdLst/>
              <a:ahLst/>
              <a:cxnLst/>
              <a:rect l="l" t="t" r="r" b="b"/>
              <a:pathLst>
                <a:path w="1853784" h="1401603" extrusionOk="0">
                  <a:moveTo>
                    <a:pt x="0" y="0"/>
                  </a:moveTo>
                  <a:cubicBezTo>
                    <a:pt x="136208" y="87201"/>
                    <a:pt x="265709" y="192005"/>
                    <a:pt x="400193" y="283511"/>
                  </a:cubicBezTo>
                  <a:cubicBezTo>
                    <a:pt x="744007" y="517474"/>
                    <a:pt x="1100223" y="760752"/>
                    <a:pt x="1415463" y="1033253"/>
                  </a:cubicBezTo>
                  <a:cubicBezTo>
                    <a:pt x="1560405" y="1158545"/>
                    <a:pt x="1853784" y="1401604"/>
                    <a:pt x="1853784" y="140160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2819" y="2535022"/>
              <a:ext cx="2191098" cy="2834697"/>
            </a:xfrm>
            <a:custGeom>
              <a:avLst/>
              <a:gdLst/>
              <a:ahLst/>
              <a:cxnLst/>
              <a:rect l="l" t="t" r="r" b="b"/>
              <a:pathLst>
                <a:path w="2191098" h="2834697" extrusionOk="0">
                  <a:moveTo>
                    <a:pt x="24644" y="2834698"/>
                  </a:moveTo>
                  <a:cubicBezTo>
                    <a:pt x="24644" y="2834698"/>
                    <a:pt x="-72585" y="2013356"/>
                    <a:pt x="119206" y="1778880"/>
                  </a:cubicBezTo>
                  <a:cubicBezTo>
                    <a:pt x="338232" y="1511103"/>
                    <a:pt x="604111" y="1442076"/>
                    <a:pt x="891921" y="1303468"/>
                  </a:cubicBezTo>
                  <a:cubicBezTo>
                    <a:pt x="1098499" y="1203979"/>
                    <a:pt x="1278051" y="1064819"/>
                    <a:pt x="1447006" y="912209"/>
                  </a:cubicBezTo>
                  <a:cubicBezTo>
                    <a:pt x="1650460" y="728444"/>
                    <a:pt x="1815814" y="513921"/>
                    <a:pt x="1989636" y="303562"/>
                  </a:cubicBezTo>
                  <a:cubicBezTo>
                    <a:pt x="2040013" y="242583"/>
                    <a:pt x="2191099" y="0"/>
                    <a:pt x="2191099" y="0"/>
                  </a:cubicBezTo>
                  <a:cubicBezTo>
                    <a:pt x="2191099" y="0"/>
                    <a:pt x="1397219" y="241478"/>
                    <a:pt x="1158294" y="335623"/>
                  </a:cubicBezTo>
                  <a:cubicBezTo>
                    <a:pt x="542729" y="578187"/>
                    <a:pt x="116668" y="1145610"/>
                    <a:pt x="97191" y="1805073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220010" y="2535022"/>
              <a:ext cx="2093907" cy="1805073"/>
            </a:xfrm>
            <a:custGeom>
              <a:avLst/>
              <a:gdLst/>
              <a:ahLst/>
              <a:cxnLst/>
              <a:rect l="l" t="t" r="r" b="b"/>
              <a:pathLst>
                <a:path w="2093907" h="1805073" extrusionOk="0">
                  <a:moveTo>
                    <a:pt x="0" y="1805073"/>
                  </a:moveTo>
                  <a:cubicBezTo>
                    <a:pt x="0" y="1805073"/>
                    <a:pt x="385365" y="1191406"/>
                    <a:pt x="1046958" y="902542"/>
                  </a:cubicBezTo>
                  <a:cubicBezTo>
                    <a:pt x="1484593" y="711451"/>
                    <a:pt x="2093908" y="0"/>
                    <a:pt x="2093908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220010" y="2535022"/>
              <a:ext cx="2093907" cy="1805073"/>
            </a:xfrm>
            <a:custGeom>
              <a:avLst/>
              <a:gdLst/>
              <a:ahLst/>
              <a:cxnLst/>
              <a:rect l="l" t="t" r="r" b="b"/>
              <a:pathLst>
                <a:path w="2093907" h="1805073" extrusionOk="0">
                  <a:moveTo>
                    <a:pt x="0" y="1805073"/>
                  </a:moveTo>
                  <a:cubicBezTo>
                    <a:pt x="0" y="1805073"/>
                    <a:pt x="208484" y="998153"/>
                    <a:pt x="929918" y="683333"/>
                  </a:cubicBezTo>
                  <a:cubicBezTo>
                    <a:pt x="1316201" y="514769"/>
                    <a:pt x="2093908" y="0"/>
                    <a:pt x="2093908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6"/>
          <p:cNvSpPr/>
          <p:nvPr/>
        </p:nvSpPr>
        <p:spPr>
          <a:xfrm>
            <a:off x="10822613" y="-723765"/>
            <a:ext cx="1728517" cy="2166487"/>
          </a:xfrm>
          <a:custGeom>
            <a:avLst/>
            <a:gdLst/>
            <a:ahLst/>
            <a:cxnLst/>
            <a:rect l="l" t="t" r="r" b="b"/>
            <a:pathLst>
              <a:path w="1728517" h="2166487" extrusionOk="0">
                <a:moveTo>
                  <a:pt x="1705979" y="1128112"/>
                </a:moveTo>
                <a:cubicBezTo>
                  <a:pt x="1878229" y="1255079"/>
                  <a:pt x="1014522" y="2350694"/>
                  <a:pt x="765995" y="2139553"/>
                </a:cubicBezTo>
                <a:cubicBezTo>
                  <a:pt x="553512" y="1959026"/>
                  <a:pt x="1924597" y="992344"/>
                  <a:pt x="1478818" y="792019"/>
                </a:cubicBezTo>
                <a:cubicBezTo>
                  <a:pt x="1218785" y="675166"/>
                  <a:pt x="636303" y="2013099"/>
                  <a:pt x="309595" y="1714819"/>
                </a:cubicBezTo>
                <a:cubicBezTo>
                  <a:pt x="112466" y="1534846"/>
                  <a:pt x="1328266" y="838416"/>
                  <a:pt x="1159997" y="422099"/>
                </a:cubicBezTo>
                <a:cubicBezTo>
                  <a:pt x="1010511" y="52246"/>
                  <a:pt x="261847" y="1445865"/>
                  <a:pt x="27046" y="1221378"/>
                </a:cubicBezTo>
                <a:cubicBezTo>
                  <a:pt x="-209184" y="995531"/>
                  <a:pt x="1190458" y="285099"/>
                  <a:pt x="803676" y="0"/>
                </a:cubicBezTo>
              </a:path>
            </a:pathLst>
          </a:custGeom>
          <a:noFill/>
          <a:ln w="464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98366" y="4914877"/>
            <a:ext cx="925465" cy="926583"/>
          </a:xfrm>
          <a:custGeom>
            <a:avLst/>
            <a:gdLst/>
            <a:ahLst/>
            <a:cxnLst/>
            <a:rect l="l" t="t" r="r" b="b"/>
            <a:pathLst>
              <a:path w="925465" h="926583" extrusionOk="0">
                <a:moveTo>
                  <a:pt x="0" y="426531"/>
                </a:moveTo>
                <a:cubicBezTo>
                  <a:pt x="0" y="181101"/>
                  <a:pt x="219741" y="-19201"/>
                  <a:pt x="497681" y="1469"/>
                </a:cubicBezTo>
                <a:cubicBezTo>
                  <a:pt x="639127" y="11984"/>
                  <a:pt x="953548" y="146858"/>
                  <a:pt x="923448" y="509351"/>
                </a:cubicBezTo>
                <a:cubicBezTo>
                  <a:pt x="891540" y="894704"/>
                  <a:pt x="339947" y="1119265"/>
                  <a:pt x="128872" y="704261"/>
                </a:cubicBezTo>
                <a:cubicBezTo>
                  <a:pt x="-52674" y="347140"/>
                  <a:pt x="473297" y="-39517"/>
                  <a:pt x="719899" y="298992"/>
                </a:cubicBezTo>
                <a:cubicBezTo>
                  <a:pt x="890492" y="533202"/>
                  <a:pt x="606742" y="946015"/>
                  <a:pt x="329374" y="719739"/>
                </a:cubicBezTo>
                <a:cubicBezTo>
                  <a:pt x="99345" y="532087"/>
                  <a:pt x="348615" y="235717"/>
                  <a:pt x="505968" y="294591"/>
                </a:cubicBezTo>
                <a:cubicBezTo>
                  <a:pt x="616076" y="335806"/>
                  <a:pt x="637984" y="422264"/>
                  <a:pt x="627507" y="486920"/>
                </a:cubicBezTo>
                <a:cubicBezTo>
                  <a:pt x="596931" y="674734"/>
                  <a:pt x="376808" y="637205"/>
                  <a:pt x="439388" y="505341"/>
                </a:cubicBezTo>
              </a:path>
            </a:pathLst>
          </a:custGeom>
          <a:noFill/>
          <a:ln w="464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67" name="Google Shape;267;p8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8" name="Google Shape;268;p8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Belanosima"/>
              <a:buNone/>
              <a:defRPr sz="4000" i="0" u="none" strike="noStrike" cap="none">
                <a:solidFill>
                  <a:schemeClr val="lt2"/>
                </a:solidFill>
                <a:latin typeface="Belanosima"/>
                <a:ea typeface="Belanosima"/>
                <a:cs typeface="Belanosima"/>
                <a:sym typeface="Belanosi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Belanosima"/>
              <a:buNone/>
              <a:defRPr sz="4000" i="0" u="none" strike="noStrike" cap="none">
                <a:solidFill>
                  <a:schemeClr val="lt2"/>
                </a:solidFill>
                <a:latin typeface="Belanosima"/>
                <a:ea typeface="Belanosima"/>
                <a:cs typeface="Belanosima"/>
                <a:sym typeface="Belanosi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Belanosima"/>
              <a:buNone/>
              <a:defRPr sz="4000" i="0" u="none" strike="noStrike" cap="none">
                <a:solidFill>
                  <a:schemeClr val="lt2"/>
                </a:solidFill>
                <a:latin typeface="Belanosima"/>
                <a:ea typeface="Belanosima"/>
                <a:cs typeface="Belanosima"/>
                <a:sym typeface="Belanosi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Belanosima"/>
              <a:buNone/>
              <a:defRPr sz="4000" i="0" u="none" strike="noStrike" cap="none">
                <a:solidFill>
                  <a:schemeClr val="lt2"/>
                </a:solidFill>
                <a:latin typeface="Belanosima"/>
                <a:ea typeface="Belanosima"/>
                <a:cs typeface="Belanosima"/>
                <a:sym typeface="Belanosi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Belanosima"/>
              <a:buNone/>
              <a:defRPr sz="4000" i="0" u="none" strike="noStrike" cap="none">
                <a:solidFill>
                  <a:schemeClr val="lt2"/>
                </a:solidFill>
                <a:latin typeface="Belanosima"/>
                <a:ea typeface="Belanosima"/>
                <a:cs typeface="Belanosima"/>
                <a:sym typeface="Belanosi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Belanosima"/>
              <a:buNone/>
              <a:defRPr sz="4000" i="0" u="none" strike="noStrike" cap="none">
                <a:solidFill>
                  <a:schemeClr val="lt2"/>
                </a:solidFill>
                <a:latin typeface="Belanosima"/>
                <a:ea typeface="Belanosima"/>
                <a:cs typeface="Belanosima"/>
                <a:sym typeface="Belanosi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Belanosima"/>
              <a:buNone/>
              <a:defRPr sz="4000" i="0" u="none" strike="noStrike" cap="none">
                <a:solidFill>
                  <a:schemeClr val="lt2"/>
                </a:solidFill>
                <a:latin typeface="Belanosima"/>
                <a:ea typeface="Belanosima"/>
                <a:cs typeface="Belanosima"/>
                <a:sym typeface="Belanosi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Belanosima"/>
              <a:buNone/>
              <a:defRPr sz="4000" i="0" u="none" strike="noStrike" cap="none">
                <a:solidFill>
                  <a:schemeClr val="lt2"/>
                </a:solidFill>
                <a:latin typeface="Belanosima"/>
                <a:ea typeface="Belanosima"/>
                <a:cs typeface="Belanosima"/>
                <a:sym typeface="Belanosi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Belanosima"/>
              <a:buNone/>
              <a:defRPr sz="4000" i="0" u="none" strike="noStrike" cap="none">
                <a:solidFill>
                  <a:schemeClr val="lt2"/>
                </a:solidFill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rme"/>
              <a:buChar char="●"/>
              <a:defRPr sz="1900" i="0" u="none" strike="noStrike" cap="none">
                <a:solidFill>
                  <a:schemeClr val="lt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rme"/>
              <a:buChar char="○"/>
              <a:defRPr sz="1900" i="0" u="none" strike="noStrike" cap="none">
                <a:solidFill>
                  <a:schemeClr val="lt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rme"/>
              <a:buChar char="■"/>
              <a:defRPr sz="1900" i="0" u="none" strike="noStrike" cap="none">
                <a:solidFill>
                  <a:schemeClr val="lt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rme"/>
              <a:buChar char="●"/>
              <a:defRPr sz="1900" i="0" u="none" strike="noStrike" cap="none">
                <a:solidFill>
                  <a:schemeClr val="lt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rme"/>
              <a:buChar char="○"/>
              <a:defRPr sz="1900" i="0" u="none" strike="noStrike" cap="none">
                <a:solidFill>
                  <a:schemeClr val="lt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rme"/>
              <a:buChar char="■"/>
              <a:defRPr sz="1900" i="0" u="none" strike="noStrike" cap="none">
                <a:solidFill>
                  <a:schemeClr val="lt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rme"/>
              <a:buChar char="●"/>
              <a:defRPr sz="1900" i="0" u="none" strike="noStrike" cap="none">
                <a:solidFill>
                  <a:schemeClr val="lt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rme"/>
              <a:buChar char="○"/>
              <a:defRPr sz="1900" i="0" u="none" strike="noStrike" cap="none">
                <a:solidFill>
                  <a:schemeClr val="lt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Carme"/>
              <a:buChar char="■"/>
              <a:defRPr sz="1900" i="0" u="none" strike="noStrike" cap="none">
                <a:solidFill>
                  <a:schemeClr val="lt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7"/>
          <p:cNvSpPr txBox="1">
            <a:spLocks noGrp="1"/>
          </p:cNvSpPr>
          <p:nvPr>
            <p:ph type="title"/>
          </p:nvPr>
        </p:nvSpPr>
        <p:spPr>
          <a:xfrm>
            <a:off x="1939429" y="598760"/>
            <a:ext cx="81141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000"/>
              <a:buNone/>
            </a:pPr>
            <a:r>
              <a:rPr lang="ru-RU" sz="5400" dirty="0" smtClean="0">
                <a:latin typeface="Candara Light" panose="020E0502030303020204" pitchFamily="34" charset="0"/>
              </a:rPr>
              <a:t>МБУ </a:t>
            </a:r>
            <a:r>
              <a:rPr lang="ru-RU" sz="5400" dirty="0" smtClean="0">
                <a:latin typeface="Candara Light" panose="020E0502030303020204" pitchFamily="34" charset="0"/>
              </a:rPr>
              <a:t>ДК </a:t>
            </a:r>
            <a:r>
              <a:rPr lang="ru-RU" sz="5400" dirty="0" smtClean="0">
                <a:latin typeface="Candara Light" panose="020E0502030303020204" pitchFamily="34" charset="0"/>
              </a:rPr>
              <a:t>«Металлург»</a:t>
            </a:r>
            <a:br>
              <a:rPr lang="ru-RU" sz="5400" dirty="0" smtClean="0">
                <a:latin typeface="Candara Light" panose="020E0502030303020204" pitchFamily="34" charset="0"/>
              </a:rPr>
            </a:br>
            <a:r>
              <a:rPr lang="ru-RU" sz="5400" dirty="0" smtClean="0">
                <a:latin typeface="Candara Light" panose="020E0502030303020204" pitchFamily="34" charset="0"/>
              </a:rPr>
              <a:t>представляет</a:t>
            </a:r>
            <a:endParaRPr sz="5400" dirty="0">
              <a:latin typeface="Candara Light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532582"/>
            <a:ext cx="212436" cy="1325418"/>
          </a:xfrm>
          <a:custGeom>
            <a:avLst/>
            <a:gdLst>
              <a:gd name="connsiteX0" fmla="*/ 0 w 212436"/>
              <a:gd name="connsiteY0" fmla="*/ 0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0 h 1279236"/>
              <a:gd name="connsiteX0" fmla="*/ 0 w 212436"/>
              <a:gd name="connsiteY0" fmla="*/ 73891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73891 h 1279236"/>
              <a:gd name="connsiteX0" fmla="*/ 0 w 212436"/>
              <a:gd name="connsiteY0" fmla="*/ 110837 h 1316182"/>
              <a:gd name="connsiteX1" fmla="*/ 175491 w 212436"/>
              <a:gd name="connsiteY1" fmla="*/ 0 h 1316182"/>
              <a:gd name="connsiteX2" fmla="*/ 212436 w 212436"/>
              <a:gd name="connsiteY2" fmla="*/ 1316182 h 1316182"/>
              <a:gd name="connsiteX3" fmla="*/ 0 w 212436"/>
              <a:gd name="connsiteY3" fmla="*/ 1316182 h 1316182"/>
              <a:gd name="connsiteX4" fmla="*/ 0 w 212436"/>
              <a:gd name="connsiteY4" fmla="*/ 110837 h 1316182"/>
              <a:gd name="connsiteX0" fmla="*/ 0 w 212436"/>
              <a:gd name="connsiteY0" fmla="*/ 120073 h 1325418"/>
              <a:gd name="connsiteX1" fmla="*/ 138545 w 212436"/>
              <a:gd name="connsiteY1" fmla="*/ 0 h 1325418"/>
              <a:gd name="connsiteX2" fmla="*/ 212436 w 212436"/>
              <a:gd name="connsiteY2" fmla="*/ 1325418 h 1325418"/>
              <a:gd name="connsiteX3" fmla="*/ 0 w 212436"/>
              <a:gd name="connsiteY3" fmla="*/ 1325418 h 1325418"/>
              <a:gd name="connsiteX4" fmla="*/ 0 w 212436"/>
              <a:gd name="connsiteY4" fmla="*/ 120073 h 132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36" h="1325418">
                <a:moveTo>
                  <a:pt x="0" y="120073"/>
                </a:moveTo>
                <a:lnTo>
                  <a:pt x="138545" y="0"/>
                </a:lnTo>
                <a:lnTo>
                  <a:pt x="212436" y="1325418"/>
                </a:lnTo>
                <a:lnTo>
                  <a:pt x="0" y="1325418"/>
                </a:lnTo>
                <a:lnTo>
                  <a:pt x="0" y="120073"/>
                </a:lnTo>
                <a:close/>
              </a:path>
            </a:pathLst>
          </a:custGeom>
          <a:solidFill>
            <a:srgbClr val="645CB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24" y="333580"/>
            <a:ext cx="902334" cy="771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25" y="2619375"/>
            <a:ext cx="6074909" cy="4095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3934" y="2619375"/>
            <a:ext cx="129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Candara Light" panose="020E0502030303020204" pitchFamily="34" charset="0"/>
              </a:rPr>
              <a:t>г</a:t>
            </a:r>
            <a:r>
              <a:rPr lang="ru-RU" dirty="0" smtClean="0">
                <a:solidFill>
                  <a:srgbClr val="FFFFFF"/>
                </a:solidFill>
                <a:latin typeface="Candara Light" panose="020E0502030303020204" pitchFamily="34" charset="0"/>
              </a:rPr>
              <a:t>.</a:t>
            </a:r>
            <a:r>
              <a:rPr lang="ru-RU" dirty="0" smtClean="0">
                <a:latin typeface="Candara Light" panose="020E0502030303020204" pitchFamily="34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Candara Light" panose="020E0502030303020204" pitchFamily="34" charset="0"/>
              </a:rPr>
              <a:t>Кандалакша</a:t>
            </a:r>
            <a:endParaRPr lang="ru-RU" dirty="0">
              <a:solidFill>
                <a:srgbClr val="FFFFFF"/>
              </a:solidFill>
              <a:latin typeface="Candara Light" panose="020E05020303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18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52" y="1487055"/>
            <a:ext cx="3409693" cy="3296067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94" name="Google Shape;594;p18"/>
          <p:cNvSpPr txBox="1">
            <a:spLocks noGrp="1"/>
          </p:cNvSpPr>
          <p:nvPr>
            <p:ph type="title"/>
          </p:nvPr>
        </p:nvSpPr>
        <p:spPr>
          <a:xfrm>
            <a:off x="4154922" y="1006316"/>
            <a:ext cx="7010400" cy="51164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 sz="3600" dirty="0" smtClean="0">
                <a:latin typeface="Candara Light" panose="020E0502030303020204" pitchFamily="34" charset="0"/>
              </a:rPr>
              <a:t>Привет! </a:t>
            </a:r>
            <a:br>
              <a:rPr lang="ru-RU" sz="3600" dirty="0" smtClean="0">
                <a:latin typeface="Candara Light" panose="020E0502030303020204" pitchFamily="34" charset="0"/>
              </a:rPr>
            </a:br>
            <a:r>
              <a:rPr lang="ru-RU" sz="3600" dirty="0" smtClean="0">
                <a:latin typeface="Candara Light" panose="020E0502030303020204" pitchFamily="34" charset="0"/>
              </a:rPr>
              <a:t>Мы волонтёры культуры </a:t>
            </a:r>
            <a:br>
              <a:rPr lang="ru-RU" sz="3600" dirty="0" smtClean="0">
                <a:latin typeface="Candara Light" panose="020E0502030303020204" pitchFamily="34" charset="0"/>
              </a:rPr>
            </a:br>
            <a:r>
              <a:rPr lang="ru-RU" sz="3600" dirty="0" smtClean="0">
                <a:latin typeface="Candara Light" panose="020E0502030303020204" pitchFamily="34" charset="0"/>
              </a:rPr>
              <a:t>«Школа</a:t>
            </a:r>
            <a:r>
              <a:rPr lang="en-US" sz="3600" dirty="0">
                <a:latin typeface="Candara Light" panose="020E0502030303020204" pitchFamily="34" charset="0"/>
              </a:rPr>
              <a:t> </a:t>
            </a:r>
            <a:r>
              <a:rPr lang="ru-RU" sz="3600" dirty="0" smtClean="0">
                <a:latin typeface="Candara Light" panose="020E0502030303020204" pitchFamily="34" charset="0"/>
              </a:rPr>
              <a:t>Идеальной Команды</a:t>
            </a:r>
            <a:r>
              <a:rPr lang="ru-RU" sz="3600" dirty="0" smtClean="0">
                <a:latin typeface="Candara Light" panose="020E0502030303020204" pitchFamily="34" charset="0"/>
              </a:rPr>
              <a:t>»</a:t>
            </a:r>
            <a:br>
              <a:rPr lang="ru-RU" sz="3600" dirty="0" smtClean="0">
                <a:latin typeface="Candara Light" panose="020E0502030303020204" pitchFamily="34" charset="0"/>
              </a:rPr>
            </a:br>
            <a:r>
              <a:rPr lang="ru-RU" sz="3600" dirty="0" smtClean="0">
                <a:latin typeface="Candara Light" panose="020E0502030303020204" pitchFamily="34" charset="0"/>
              </a:rPr>
              <a:t>год основания: 2018 г.</a:t>
            </a:r>
            <a:br>
              <a:rPr lang="ru-RU" sz="3600" dirty="0" smtClean="0">
                <a:latin typeface="Candara Light" panose="020E0502030303020204" pitchFamily="34" charset="0"/>
              </a:rPr>
            </a:br>
            <a:r>
              <a:rPr lang="ru-RU" sz="3600" dirty="0" smtClean="0">
                <a:latin typeface="Candara Light" panose="020E0502030303020204" pitchFamily="34" charset="0"/>
              </a:rPr>
              <a:t>руководитель: Устинова Татьяна Николаевна</a:t>
            </a:r>
            <a:endParaRPr sz="3600" dirty="0">
              <a:solidFill>
                <a:schemeClr val="accent1"/>
              </a:solidFill>
              <a:latin typeface="Candara Light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6619" y="2456540"/>
            <a:ext cx="459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70" y="-276993"/>
            <a:ext cx="3400549" cy="28478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25" y="4751879"/>
            <a:ext cx="2887840" cy="2040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5606472"/>
            <a:ext cx="212436" cy="1251527"/>
          </a:xfrm>
          <a:custGeom>
            <a:avLst/>
            <a:gdLst>
              <a:gd name="connsiteX0" fmla="*/ 0 w 212436"/>
              <a:gd name="connsiteY0" fmla="*/ 0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0 h 1279236"/>
              <a:gd name="connsiteX0" fmla="*/ 0 w 212436"/>
              <a:gd name="connsiteY0" fmla="*/ 73891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73891 h 1279236"/>
              <a:gd name="connsiteX0" fmla="*/ 0 w 212436"/>
              <a:gd name="connsiteY0" fmla="*/ 110837 h 1316182"/>
              <a:gd name="connsiteX1" fmla="*/ 175491 w 212436"/>
              <a:gd name="connsiteY1" fmla="*/ 0 h 1316182"/>
              <a:gd name="connsiteX2" fmla="*/ 212436 w 212436"/>
              <a:gd name="connsiteY2" fmla="*/ 1316182 h 1316182"/>
              <a:gd name="connsiteX3" fmla="*/ 0 w 212436"/>
              <a:gd name="connsiteY3" fmla="*/ 1316182 h 1316182"/>
              <a:gd name="connsiteX4" fmla="*/ 0 w 212436"/>
              <a:gd name="connsiteY4" fmla="*/ 110837 h 1316182"/>
              <a:gd name="connsiteX0" fmla="*/ 0 w 212436"/>
              <a:gd name="connsiteY0" fmla="*/ 120073 h 1325418"/>
              <a:gd name="connsiteX1" fmla="*/ 138545 w 212436"/>
              <a:gd name="connsiteY1" fmla="*/ 0 h 1325418"/>
              <a:gd name="connsiteX2" fmla="*/ 212436 w 212436"/>
              <a:gd name="connsiteY2" fmla="*/ 1325418 h 1325418"/>
              <a:gd name="connsiteX3" fmla="*/ 0 w 212436"/>
              <a:gd name="connsiteY3" fmla="*/ 1325418 h 1325418"/>
              <a:gd name="connsiteX4" fmla="*/ 0 w 212436"/>
              <a:gd name="connsiteY4" fmla="*/ 120073 h 1325418"/>
              <a:gd name="connsiteX0" fmla="*/ 0 w 212436"/>
              <a:gd name="connsiteY0" fmla="*/ 0 h 1205345"/>
              <a:gd name="connsiteX1" fmla="*/ 157018 w 212436"/>
              <a:gd name="connsiteY1" fmla="*/ 9236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0 h 1205345"/>
              <a:gd name="connsiteX1" fmla="*/ 157018 w 212436"/>
              <a:gd name="connsiteY1" fmla="*/ 45719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46645 h 1251990"/>
              <a:gd name="connsiteX1" fmla="*/ 138545 w 212436"/>
              <a:gd name="connsiteY1" fmla="*/ 0 h 1251990"/>
              <a:gd name="connsiteX2" fmla="*/ 212436 w 212436"/>
              <a:gd name="connsiteY2" fmla="*/ 1251990 h 1251990"/>
              <a:gd name="connsiteX3" fmla="*/ 0 w 212436"/>
              <a:gd name="connsiteY3" fmla="*/ 1251990 h 1251990"/>
              <a:gd name="connsiteX4" fmla="*/ 0 w 212436"/>
              <a:gd name="connsiteY4" fmla="*/ 46645 h 1251990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212436 w 212436"/>
              <a:gd name="connsiteY2" fmla="*/ 1325881 h 1325881"/>
              <a:gd name="connsiteX3" fmla="*/ 0 w 212436"/>
              <a:gd name="connsiteY3" fmla="*/ 1325881 h 1325881"/>
              <a:gd name="connsiteX4" fmla="*/ 0 w 212436"/>
              <a:gd name="connsiteY4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37409 h 1242754"/>
              <a:gd name="connsiteX1" fmla="*/ 138544 w 212436"/>
              <a:gd name="connsiteY1" fmla="*/ 0 h 1242754"/>
              <a:gd name="connsiteX2" fmla="*/ 147782 w 212436"/>
              <a:gd name="connsiteY2" fmla="*/ 517700 h 1242754"/>
              <a:gd name="connsiteX3" fmla="*/ 212436 w 212436"/>
              <a:gd name="connsiteY3" fmla="*/ 1242754 h 1242754"/>
              <a:gd name="connsiteX4" fmla="*/ 0 w 212436"/>
              <a:gd name="connsiteY4" fmla="*/ 1242754 h 1242754"/>
              <a:gd name="connsiteX5" fmla="*/ 0 w 212436"/>
              <a:gd name="connsiteY5" fmla="*/ 37409 h 1242754"/>
              <a:gd name="connsiteX0" fmla="*/ 27709 w 212436"/>
              <a:gd name="connsiteY0" fmla="*/ 0 h 1251527"/>
              <a:gd name="connsiteX1" fmla="*/ 138544 w 212436"/>
              <a:gd name="connsiteY1" fmla="*/ 8773 h 1251527"/>
              <a:gd name="connsiteX2" fmla="*/ 147782 w 212436"/>
              <a:gd name="connsiteY2" fmla="*/ 526473 h 1251527"/>
              <a:gd name="connsiteX3" fmla="*/ 212436 w 212436"/>
              <a:gd name="connsiteY3" fmla="*/ 1251527 h 1251527"/>
              <a:gd name="connsiteX4" fmla="*/ 0 w 212436"/>
              <a:gd name="connsiteY4" fmla="*/ 1251527 h 1251527"/>
              <a:gd name="connsiteX5" fmla="*/ 27709 w 212436"/>
              <a:gd name="connsiteY5" fmla="*/ 0 h 12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36" h="1251527">
                <a:moveTo>
                  <a:pt x="27709" y="0"/>
                </a:moveTo>
                <a:lnTo>
                  <a:pt x="138544" y="8773"/>
                </a:lnTo>
                <a:cubicBezTo>
                  <a:pt x="150860" y="209049"/>
                  <a:pt x="190884" y="224597"/>
                  <a:pt x="147782" y="526473"/>
                </a:cubicBezTo>
                <a:lnTo>
                  <a:pt x="212436" y="1251527"/>
                </a:lnTo>
                <a:lnTo>
                  <a:pt x="0" y="1251527"/>
                </a:lnTo>
                <a:lnTo>
                  <a:pt x="27709" y="0"/>
                </a:lnTo>
                <a:close/>
              </a:path>
            </a:pathLst>
          </a:custGeom>
          <a:solidFill>
            <a:srgbClr val="645CB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4618" y="5606472"/>
            <a:ext cx="212436" cy="333120"/>
          </a:xfrm>
          <a:custGeom>
            <a:avLst/>
            <a:gdLst>
              <a:gd name="connsiteX0" fmla="*/ 0 w 212436"/>
              <a:gd name="connsiteY0" fmla="*/ 35407 h 323272"/>
              <a:gd name="connsiteX1" fmla="*/ 35407 w 212436"/>
              <a:gd name="connsiteY1" fmla="*/ 0 h 323272"/>
              <a:gd name="connsiteX2" fmla="*/ 177029 w 212436"/>
              <a:gd name="connsiteY2" fmla="*/ 0 h 323272"/>
              <a:gd name="connsiteX3" fmla="*/ 212436 w 212436"/>
              <a:gd name="connsiteY3" fmla="*/ 35407 h 323272"/>
              <a:gd name="connsiteX4" fmla="*/ 212436 w 212436"/>
              <a:gd name="connsiteY4" fmla="*/ 287865 h 323272"/>
              <a:gd name="connsiteX5" fmla="*/ 177029 w 212436"/>
              <a:gd name="connsiteY5" fmla="*/ 323272 h 323272"/>
              <a:gd name="connsiteX6" fmla="*/ 35407 w 212436"/>
              <a:gd name="connsiteY6" fmla="*/ 323272 h 323272"/>
              <a:gd name="connsiteX7" fmla="*/ 0 w 212436"/>
              <a:gd name="connsiteY7" fmla="*/ 287865 h 323272"/>
              <a:gd name="connsiteX8" fmla="*/ 0 w 212436"/>
              <a:gd name="connsiteY8" fmla="*/ 35407 h 323272"/>
              <a:gd name="connsiteX0" fmla="*/ 0 w 212436"/>
              <a:gd name="connsiteY0" fmla="*/ 35407 h 323272"/>
              <a:gd name="connsiteX1" fmla="*/ 35407 w 212436"/>
              <a:gd name="connsiteY1" fmla="*/ 0 h 323272"/>
              <a:gd name="connsiteX2" fmla="*/ 177029 w 212436"/>
              <a:gd name="connsiteY2" fmla="*/ 0 h 323272"/>
              <a:gd name="connsiteX3" fmla="*/ 212436 w 212436"/>
              <a:gd name="connsiteY3" fmla="*/ 35407 h 323272"/>
              <a:gd name="connsiteX4" fmla="*/ 212436 w 212436"/>
              <a:gd name="connsiteY4" fmla="*/ 287865 h 323272"/>
              <a:gd name="connsiteX5" fmla="*/ 177029 w 212436"/>
              <a:gd name="connsiteY5" fmla="*/ 323272 h 323272"/>
              <a:gd name="connsiteX6" fmla="*/ 35407 w 212436"/>
              <a:gd name="connsiteY6" fmla="*/ 323272 h 323272"/>
              <a:gd name="connsiteX7" fmla="*/ 101600 w 212436"/>
              <a:gd name="connsiteY7" fmla="*/ 278629 h 323272"/>
              <a:gd name="connsiteX8" fmla="*/ 0 w 212436"/>
              <a:gd name="connsiteY8" fmla="*/ 35407 h 323272"/>
              <a:gd name="connsiteX0" fmla="*/ 0 w 212436"/>
              <a:gd name="connsiteY0" fmla="*/ 35407 h 333120"/>
              <a:gd name="connsiteX1" fmla="*/ 35407 w 212436"/>
              <a:gd name="connsiteY1" fmla="*/ 0 h 333120"/>
              <a:gd name="connsiteX2" fmla="*/ 177029 w 212436"/>
              <a:gd name="connsiteY2" fmla="*/ 0 h 333120"/>
              <a:gd name="connsiteX3" fmla="*/ 212436 w 212436"/>
              <a:gd name="connsiteY3" fmla="*/ 35407 h 333120"/>
              <a:gd name="connsiteX4" fmla="*/ 212436 w 212436"/>
              <a:gd name="connsiteY4" fmla="*/ 287865 h 333120"/>
              <a:gd name="connsiteX5" fmla="*/ 177029 w 212436"/>
              <a:gd name="connsiteY5" fmla="*/ 323272 h 333120"/>
              <a:gd name="connsiteX6" fmla="*/ 35407 w 212436"/>
              <a:gd name="connsiteY6" fmla="*/ 323272 h 333120"/>
              <a:gd name="connsiteX7" fmla="*/ 147781 w 212436"/>
              <a:gd name="connsiteY7" fmla="*/ 324811 h 333120"/>
              <a:gd name="connsiteX8" fmla="*/ 0 w 212436"/>
              <a:gd name="connsiteY8" fmla="*/ 35407 h 3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436" h="333120">
                <a:moveTo>
                  <a:pt x="0" y="35407"/>
                </a:moveTo>
                <a:cubicBezTo>
                  <a:pt x="0" y="15852"/>
                  <a:pt x="15852" y="0"/>
                  <a:pt x="35407" y="0"/>
                </a:cubicBezTo>
                <a:lnTo>
                  <a:pt x="177029" y="0"/>
                </a:lnTo>
                <a:cubicBezTo>
                  <a:pt x="196584" y="0"/>
                  <a:pt x="212436" y="15852"/>
                  <a:pt x="212436" y="35407"/>
                </a:cubicBezTo>
                <a:lnTo>
                  <a:pt x="212436" y="287865"/>
                </a:lnTo>
                <a:cubicBezTo>
                  <a:pt x="212436" y="307420"/>
                  <a:pt x="196584" y="323272"/>
                  <a:pt x="177029" y="323272"/>
                </a:cubicBezTo>
                <a:lnTo>
                  <a:pt x="35407" y="323272"/>
                </a:lnTo>
                <a:cubicBezTo>
                  <a:pt x="15852" y="323272"/>
                  <a:pt x="147781" y="344366"/>
                  <a:pt x="147781" y="324811"/>
                </a:cubicBezTo>
                <a:cubicBezTo>
                  <a:pt x="147781" y="240658"/>
                  <a:pt x="0" y="119560"/>
                  <a:pt x="0" y="35407"/>
                </a:cubicBezTo>
                <a:close/>
              </a:path>
            </a:pathLst>
          </a:custGeom>
          <a:solidFill>
            <a:srgbClr val="E1A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0"/>
          <p:cNvSpPr txBox="1">
            <a:spLocks noGrp="1"/>
          </p:cNvSpPr>
          <p:nvPr>
            <p:ph type="title"/>
          </p:nvPr>
        </p:nvSpPr>
        <p:spPr>
          <a:xfrm>
            <a:off x="895927" y="1476664"/>
            <a:ext cx="369549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sz="5300" dirty="0" smtClean="0">
                <a:latin typeface="Candara Light" panose="020E0502030303020204" pitchFamily="34" charset="0"/>
              </a:rPr>
              <a:t>Что же  такое </a:t>
            </a:r>
            <a:r>
              <a:rPr lang="ru-RU" sz="5300" dirty="0" smtClean="0">
                <a:solidFill>
                  <a:schemeClr val="accent1"/>
                </a:solidFill>
                <a:latin typeface="Candara Light" panose="020E0502030303020204" pitchFamily="34" charset="0"/>
              </a:rPr>
              <a:t>«ШИК»?</a:t>
            </a:r>
            <a:endParaRPr sz="5300" dirty="0">
              <a:solidFill>
                <a:schemeClr val="accent1"/>
              </a:solidFill>
              <a:latin typeface="Candara Light" panose="020E0502030303020204" pitchFamily="34" charset="0"/>
            </a:endParaRPr>
          </a:p>
        </p:txBody>
      </p:sp>
      <p:sp>
        <p:nvSpPr>
          <p:cNvPr id="619" name="Google Shape;619;p20"/>
          <p:cNvSpPr txBox="1">
            <a:spLocks noGrp="1"/>
          </p:cNvSpPr>
          <p:nvPr>
            <p:ph type="body" idx="1"/>
          </p:nvPr>
        </p:nvSpPr>
        <p:spPr>
          <a:xfrm>
            <a:off x="5502154" y="1146830"/>
            <a:ext cx="5268900" cy="3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Школа, которая участвует в творчестве и творит сама</a:t>
            </a:r>
          </a:p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Школа, в которой мы вместе учимся новому и интересному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Школа, которая принимает участие во всех культурных мероприятиях города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Школа, в которой не просто ученики, а волонтёры культуры!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20" y="0"/>
            <a:ext cx="77152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489" y="5495636"/>
            <a:ext cx="281107" cy="1371601"/>
          </a:xfrm>
          <a:custGeom>
            <a:avLst/>
            <a:gdLst>
              <a:gd name="connsiteX0" fmla="*/ 0 w 212436"/>
              <a:gd name="connsiteY0" fmla="*/ 0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0 h 1279236"/>
              <a:gd name="connsiteX0" fmla="*/ 0 w 212436"/>
              <a:gd name="connsiteY0" fmla="*/ 73891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73891 h 1279236"/>
              <a:gd name="connsiteX0" fmla="*/ 0 w 212436"/>
              <a:gd name="connsiteY0" fmla="*/ 110837 h 1316182"/>
              <a:gd name="connsiteX1" fmla="*/ 175491 w 212436"/>
              <a:gd name="connsiteY1" fmla="*/ 0 h 1316182"/>
              <a:gd name="connsiteX2" fmla="*/ 212436 w 212436"/>
              <a:gd name="connsiteY2" fmla="*/ 1316182 h 1316182"/>
              <a:gd name="connsiteX3" fmla="*/ 0 w 212436"/>
              <a:gd name="connsiteY3" fmla="*/ 1316182 h 1316182"/>
              <a:gd name="connsiteX4" fmla="*/ 0 w 212436"/>
              <a:gd name="connsiteY4" fmla="*/ 110837 h 1316182"/>
              <a:gd name="connsiteX0" fmla="*/ 0 w 212436"/>
              <a:gd name="connsiteY0" fmla="*/ 120073 h 1325418"/>
              <a:gd name="connsiteX1" fmla="*/ 138545 w 212436"/>
              <a:gd name="connsiteY1" fmla="*/ 0 h 1325418"/>
              <a:gd name="connsiteX2" fmla="*/ 212436 w 212436"/>
              <a:gd name="connsiteY2" fmla="*/ 1325418 h 1325418"/>
              <a:gd name="connsiteX3" fmla="*/ 0 w 212436"/>
              <a:gd name="connsiteY3" fmla="*/ 1325418 h 1325418"/>
              <a:gd name="connsiteX4" fmla="*/ 0 w 212436"/>
              <a:gd name="connsiteY4" fmla="*/ 120073 h 1325418"/>
              <a:gd name="connsiteX0" fmla="*/ 0 w 212436"/>
              <a:gd name="connsiteY0" fmla="*/ 0 h 1205345"/>
              <a:gd name="connsiteX1" fmla="*/ 157018 w 212436"/>
              <a:gd name="connsiteY1" fmla="*/ 9236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0 h 1205345"/>
              <a:gd name="connsiteX1" fmla="*/ 157018 w 212436"/>
              <a:gd name="connsiteY1" fmla="*/ 45719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46645 h 1251990"/>
              <a:gd name="connsiteX1" fmla="*/ 138545 w 212436"/>
              <a:gd name="connsiteY1" fmla="*/ 0 h 1251990"/>
              <a:gd name="connsiteX2" fmla="*/ 212436 w 212436"/>
              <a:gd name="connsiteY2" fmla="*/ 1251990 h 1251990"/>
              <a:gd name="connsiteX3" fmla="*/ 0 w 212436"/>
              <a:gd name="connsiteY3" fmla="*/ 1251990 h 1251990"/>
              <a:gd name="connsiteX4" fmla="*/ 0 w 212436"/>
              <a:gd name="connsiteY4" fmla="*/ 46645 h 1251990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212436 w 212436"/>
              <a:gd name="connsiteY2" fmla="*/ 1325881 h 1325881"/>
              <a:gd name="connsiteX3" fmla="*/ 0 w 212436"/>
              <a:gd name="connsiteY3" fmla="*/ 1325881 h 1325881"/>
              <a:gd name="connsiteX4" fmla="*/ 0 w 212436"/>
              <a:gd name="connsiteY4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37409 h 1242754"/>
              <a:gd name="connsiteX1" fmla="*/ 138544 w 212436"/>
              <a:gd name="connsiteY1" fmla="*/ 0 h 1242754"/>
              <a:gd name="connsiteX2" fmla="*/ 147782 w 212436"/>
              <a:gd name="connsiteY2" fmla="*/ 517700 h 1242754"/>
              <a:gd name="connsiteX3" fmla="*/ 212436 w 212436"/>
              <a:gd name="connsiteY3" fmla="*/ 1242754 h 1242754"/>
              <a:gd name="connsiteX4" fmla="*/ 0 w 212436"/>
              <a:gd name="connsiteY4" fmla="*/ 1242754 h 1242754"/>
              <a:gd name="connsiteX5" fmla="*/ 0 w 212436"/>
              <a:gd name="connsiteY5" fmla="*/ 37409 h 1242754"/>
              <a:gd name="connsiteX0" fmla="*/ 27709 w 212436"/>
              <a:gd name="connsiteY0" fmla="*/ 0 h 1251527"/>
              <a:gd name="connsiteX1" fmla="*/ 138544 w 212436"/>
              <a:gd name="connsiteY1" fmla="*/ 8773 h 1251527"/>
              <a:gd name="connsiteX2" fmla="*/ 147782 w 212436"/>
              <a:gd name="connsiteY2" fmla="*/ 526473 h 1251527"/>
              <a:gd name="connsiteX3" fmla="*/ 212436 w 212436"/>
              <a:gd name="connsiteY3" fmla="*/ 1251527 h 1251527"/>
              <a:gd name="connsiteX4" fmla="*/ 0 w 212436"/>
              <a:gd name="connsiteY4" fmla="*/ 1251527 h 1251527"/>
              <a:gd name="connsiteX5" fmla="*/ 27709 w 212436"/>
              <a:gd name="connsiteY5" fmla="*/ 0 h 1251527"/>
              <a:gd name="connsiteX0" fmla="*/ 0 w 184727"/>
              <a:gd name="connsiteY0" fmla="*/ 0 h 1260012"/>
              <a:gd name="connsiteX1" fmla="*/ 110835 w 184727"/>
              <a:gd name="connsiteY1" fmla="*/ 8773 h 1260012"/>
              <a:gd name="connsiteX2" fmla="*/ 120073 w 184727"/>
              <a:gd name="connsiteY2" fmla="*/ 526473 h 1260012"/>
              <a:gd name="connsiteX3" fmla="*/ 184727 w 184727"/>
              <a:gd name="connsiteY3" fmla="*/ 1251527 h 1260012"/>
              <a:gd name="connsiteX4" fmla="*/ 2639 w 184727"/>
              <a:gd name="connsiteY4" fmla="*/ 1260012 h 1260012"/>
              <a:gd name="connsiteX5" fmla="*/ 0 w 184727"/>
              <a:gd name="connsiteY5" fmla="*/ 0 h 126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727" h="1260012">
                <a:moveTo>
                  <a:pt x="0" y="0"/>
                </a:moveTo>
                <a:lnTo>
                  <a:pt x="110835" y="8773"/>
                </a:lnTo>
                <a:cubicBezTo>
                  <a:pt x="123151" y="209049"/>
                  <a:pt x="163175" y="224597"/>
                  <a:pt x="120073" y="526473"/>
                </a:cubicBezTo>
                <a:lnTo>
                  <a:pt x="184727" y="1251527"/>
                </a:lnTo>
                <a:lnTo>
                  <a:pt x="2639" y="1260012"/>
                </a:lnTo>
                <a:cubicBezTo>
                  <a:pt x="1759" y="840008"/>
                  <a:pt x="880" y="420004"/>
                  <a:pt x="0" y="0"/>
                </a:cubicBezTo>
                <a:close/>
              </a:path>
            </a:pathLst>
          </a:custGeom>
          <a:solidFill>
            <a:srgbClr val="645CB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2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126" y="-15201"/>
            <a:ext cx="4284443" cy="687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80" name="Google Shape;680;p26"/>
          <p:cNvGrpSpPr/>
          <p:nvPr/>
        </p:nvGrpSpPr>
        <p:grpSpPr>
          <a:xfrm>
            <a:off x="-248959" y="-318133"/>
            <a:ext cx="2769168" cy="2654865"/>
            <a:chOff x="-248959" y="-318133"/>
            <a:chExt cx="2769168" cy="2654865"/>
          </a:xfrm>
        </p:grpSpPr>
        <p:sp>
          <p:nvSpPr>
            <p:cNvPr id="681" name="Google Shape;681;p26"/>
            <p:cNvSpPr/>
            <p:nvPr/>
          </p:nvSpPr>
          <p:spPr>
            <a:xfrm>
              <a:off x="11" y="-58996"/>
              <a:ext cx="1098803" cy="1096072"/>
            </a:xfrm>
            <a:custGeom>
              <a:avLst/>
              <a:gdLst/>
              <a:ahLst/>
              <a:cxnLst/>
              <a:rect l="l" t="t" r="r" b="b"/>
              <a:pathLst>
                <a:path w="1886357" h="1881669" extrusionOk="0">
                  <a:moveTo>
                    <a:pt x="161678" y="498423"/>
                  </a:moveTo>
                  <a:cubicBezTo>
                    <a:pt x="321090" y="223467"/>
                    <a:pt x="557826" y="-87750"/>
                    <a:pt x="770671" y="22946"/>
                  </a:cubicBezTo>
                  <a:cubicBezTo>
                    <a:pt x="983517" y="133642"/>
                    <a:pt x="782063" y="780320"/>
                    <a:pt x="1013063" y="941206"/>
                  </a:cubicBezTo>
                  <a:cubicBezTo>
                    <a:pt x="1244064" y="1102093"/>
                    <a:pt x="1512650" y="500011"/>
                    <a:pt x="1694692" y="666495"/>
                  </a:cubicBezTo>
                  <a:cubicBezTo>
                    <a:pt x="1876724" y="832983"/>
                    <a:pt x="1993519" y="1313586"/>
                    <a:pt x="1741221" y="1607137"/>
                  </a:cubicBezTo>
                  <a:cubicBezTo>
                    <a:pt x="1488913" y="1900698"/>
                    <a:pt x="856234" y="1921948"/>
                    <a:pt x="685480" y="1840728"/>
                  </a:cubicBezTo>
                  <a:cubicBezTo>
                    <a:pt x="514715" y="1759499"/>
                    <a:pt x="1196286" y="1461729"/>
                    <a:pt x="1058174" y="1282240"/>
                  </a:cubicBezTo>
                  <a:cubicBezTo>
                    <a:pt x="920052" y="1102751"/>
                    <a:pt x="357141" y="1318720"/>
                    <a:pt x="133019" y="1122772"/>
                  </a:cubicBezTo>
                  <a:cubicBezTo>
                    <a:pt x="-91104" y="926814"/>
                    <a:pt x="2265" y="773376"/>
                    <a:pt x="161678" y="498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1098835" y="-318133"/>
              <a:ext cx="1421375" cy="1355215"/>
            </a:xfrm>
            <a:custGeom>
              <a:avLst/>
              <a:gdLst/>
              <a:ahLst/>
              <a:cxnLst/>
              <a:rect l="l" t="t" r="r" b="b"/>
              <a:pathLst>
                <a:path w="2440128" h="2326550" extrusionOk="0">
                  <a:moveTo>
                    <a:pt x="1426754" y="241738"/>
                  </a:moveTo>
                  <a:cubicBezTo>
                    <a:pt x="1687500" y="574619"/>
                    <a:pt x="1265553" y="731039"/>
                    <a:pt x="1485789" y="895653"/>
                  </a:cubicBezTo>
                  <a:cubicBezTo>
                    <a:pt x="1706036" y="1060264"/>
                    <a:pt x="2211623" y="493248"/>
                    <a:pt x="2391494" y="885833"/>
                  </a:cubicBezTo>
                  <a:cubicBezTo>
                    <a:pt x="2673062" y="1500414"/>
                    <a:pt x="1645952" y="1099297"/>
                    <a:pt x="1511993" y="1422852"/>
                  </a:cubicBezTo>
                  <a:cubicBezTo>
                    <a:pt x="1378033" y="1746397"/>
                    <a:pt x="1832185" y="1865012"/>
                    <a:pt x="1417676" y="2235087"/>
                  </a:cubicBezTo>
                  <a:cubicBezTo>
                    <a:pt x="1170560" y="2455724"/>
                    <a:pt x="401740" y="2243183"/>
                    <a:pt x="355058" y="1958271"/>
                  </a:cubicBezTo>
                  <a:cubicBezTo>
                    <a:pt x="268742" y="1431406"/>
                    <a:pt x="833108" y="1572614"/>
                    <a:pt x="705035" y="1207701"/>
                  </a:cubicBezTo>
                  <a:cubicBezTo>
                    <a:pt x="587029" y="871507"/>
                    <a:pt x="-26076" y="1063760"/>
                    <a:pt x="861" y="577778"/>
                  </a:cubicBezTo>
                  <a:cubicBezTo>
                    <a:pt x="35856" y="-53777"/>
                    <a:pt x="1103961" y="-170365"/>
                    <a:pt x="1426754" y="2417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-5" y="1196131"/>
              <a:ext cx="826461" cy="1140602"/>
            </a:xfrm>
            <a:custGeom>
              <a:avLst/>
              <a:gdLst/>
              <a:ahLst/>
              <a:cxnLst/>
              <a:rect l="l" t="t" r="r" b="b"/>
              <a:pathLst>
                <a:path w="1418817" h="1958115" extrusionOk="0">
                  <a:moveTo>
                    <a:pt x="264154" y="1208512"/>
                  </a:moveTo>
                  <a:cubicBezTo>
                    <a:pt x="336049" y="1481193"/>
                    <a:pt x="219119" y="1961253"/>
                    <a:pt x="546627" y="1958101"/>
                  </a:cubicBezTo>
                  <a:cubicBezTo>
                    <a:pt x="1192660" y="1951890"/>
                    <a:pt x="1687779" y="991675"/>
                    <a:pt x="1256896" y="477096"/>
                  </a:cubicBezTo>
                  <a:cubicBezTo>
                    <a:pt x="1087742" y="275100"/>
                    <a:pt x="451099" y="-163860"/>
                    <a:pt x="136952" y="63883"/>
                  </a:cubicBezTo>
                  <a:cubicBezTo>
                    <a:pt x="-177195" y="291625"/>
                    <a:pt x="128993" y="695886"/>
                    <a:pt x="264154" y="1208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4" name="Google Shape;684;p26"/>
            <p:cNvGrpSpPr/>
            <p:nvPr/>
          </p:nvGrpSpPr>
          <p:grpSpPr>
            <a:xfrm rot="2024519">
              <a:off x="-21115" y="279707"/>
              <a:ext cx="1617096" cy="1310807"/>
              <a:chOff x="-15807" y="2535022"/>
              <a:chExt cx="4403050" cy="3569083"/>
            </a:xfrm>
          </p:grpSpPr>
          <p:sp>
            <p:nvSpPr>
              <p:cNvPr id="685" name="Google Shape;685;p26"/>
              <p:cNvSpPr/>
              <p:nvPr/>
            </p:nvSpPr>
            <p:spPr>
              <a:xfrm>
                <a:off x="-15807" y="3769681"/>
                <a:ext cx="2145683" cy="2026929"/>
              </a:xfrm>
              <a:custGeom>
                <a:avLst/>
                <a:gdLst/>
                <a:ahLst/>
                <a:cxnLst/>
                <a:rect l="l" t="t" r="r" b="b"/>
                <a:pathLst>
                  <a:path w="2145683" h="2026929" extrusionOk="0">
                    <a:moveTo>
                      <a:pt x="0" y="2026930"/>
                    </a:moveTo>
                    <a:cubicBezTo>
                      <a:pt x="0" y="2026930"/>
                      <a:pt x="145036" y="1556585"/>
                      <a:pt x="356525" y="1240469"/>
                    </a:cubicBezTo>
                    <a:cubicBezTo>
                      <a:pt x="797412" y="581482"/>
                      <a:pt x="1349032" y="105508"/>
                      <a:pt x="2145684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>
                <a:off x="2129876" y="3533175"/>
                <a:ext cx="2257367" cy="806917"/>
              </a:xfrm>
              <a:custGeom>
                <a:avLst/>
                <a:gdLst/>
                <a:ahLst/>
                <a:cxnLst/>
                <a:rect l="l" t="t" r="r" b="b"/>
                <a:pathLst>
                  <a:path w="2257367" h="806917" extrusionOk="0">
                    <a:moveTo>
                      <a:pt x="0" y="236506"/>
                    </a:moveTo>
                    <a:cubicBezTo>
                      <a:pt x="0" y="236506"/>
                      <a:pt x="176622" y="120882"/>
                      <a:pt x="209455" y="101032"/>
                    </a:cubicBezTo>
                    <a:cubicBezTo>
                      <a:pt x="342852" y="20403"/>
                      <a:pt x="514340" y="1115"/>
                      <a:pt x="666664" y="48"/>
                    </a:cubicBezTo>
                    <a:cubicBezTo>
                      <a:pt x="1147791" y="-3324"/>
                      <a:pt x="1606734" y="170060"/>
                      <a:pt x="1972408" y="485709"/>
                    </a:cubicBezTo>
                    <a:cubicBezTo>
                      <a:pt x="1997002" y="506940"/>
                      <a:pt x="2257273" y="714042"/>
                      <a:pt x="2257368" y="718071"/>
                    </a:cubicBezTo>
                    <a:cubicBezTo>
                      <a:pt x="2257435" y="720653"/>
                      <a:pt x="2219258" y="709708"/>
                      <a:pt x="2214534" y="709146"/>
                    </a:cubicBezTo>
                    <a:cubicBezTo>
                      <a:pt x="2177720" y="704813"/>
                      <a:pt x="2136000" y="697288"/>
                      <a:pt x="2099215" y="702012"/>
                    </a:cubicBezTo>
                    <a:cubicBezTo>
                      <a:pt x="1985772" y="716566"/>
                      <a:pt x="1873748" y="734121"/>
                      <a:pt x="1760420" y="751123"/>
                    </a:cubicBezTo>
                    <a:cubicBezTo>
                      <a:pt x="1653311" y="767192"/>
                      <a:pt x="1550289" y="797796"/>
                      <a:pt x="1441685" y="805187"/>
                    </a:cubicBezTo>
                    <a:cubicBezTo>
                      <a:pt x="1164746" y="824046"/>
                      <a:pt x="823598" y="685058"/>
                      <a:pt x="576358" y="568938"/>
                    </a:cubicBezTo>
                    <a:cubicBezTo>
                      <a:pt x="450142" y="509655"/>
                      <a:pt x="316840" y="439684"/>
                      <a:pt x="200482" y="363284"/>
                    </a:cubicBezTo>
                    <a:cubicBezTo>
                      <a:pt x="157867" y="335309"/>
                      <a:pt x="0" y="236506"/>
                      <a:pt x="0" y="236506"/>
                    </a:cubicBezTo>
                    <a:close/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>
                <a:off x="2155870" y="3734182"/>
                <a:ext cx="2199855" cy="498022"/>
              </a:xfrm>
              <a:custGeom>
                <a:avLst/>
                <a:gdLst/>
                <a:ahLst/>
                <a:cxnLst/>
                <a:rect l="l" t="t" r="r" b="b"/>
                <a:pathLst>
                  <a:path w="2199855" h="498022" extrusionOk="0">
                    <a:moveTo>
                      <a:pt x="0" y="37889"/>
                    </a:moveTo>
                    <a:cubicBezTo>
                      <a:pt x="0" y="37889"/>
                      <a:pt x="429959" y="7800"/>
                      <a:pt x="543192" y="1809"/>
                    </a:cubicBezTo>
                    <a:cubicBezTo>
                      <a:pt x="1236288" y="-34853"/>
                      <a:pt x="2199856" y="498023"/>
                      <a:pt x="2199856" y="498023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>
                <a:off x="2134724" y="3766518"/>
                <a:ext cx="2232860" cy="467410"/>
              </a:xfrm>
              <a:custGeom>
                <a:avLst/>
                <a:gdLst/>
                <a:ahLst/>
                <a:cxnLst/>
                <a:rect l="l" t="t" r="r" b="b"/>
                <a:pathLst>
                  <a:path w="2232860" h="467410" extrusionOk="0">
                    <a:moveTo>
                      <a:pt x="0" y="0"/>
                    </a:moveTo>
                    <a:cubicBezTo>
                      <a:pt x="0" y="0"/>
                      <a:pt x="255994" y="64703"/>
                      <a:pt x="346091" y="90887"/>
                    </a:cubicBezTo>
                    <a:cubicBezTo>
                      <a:pt x="1003249" y="281874"/>
                      <a:pt x="1290876" y="322250"/>
                      <a:pt x="1551461" y="365941"/>
                    </a:cubicBezTo>
                    <a:cubicBezTo>
                      <a:pt x="1685344" y="388382"/>
                      <a:pt x="2232860" y="467411"/>
                      <a:pt x="2232860" y="467411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>
                <a:off x="493385" y="4593276"/>
                <a:ext cx="3006233" cy="1510829"/>
              </a:xfrm>
              <a:custGeom>
                <a:avLst/>
                <a:gdLst/>
                <a:ahLst/>
                <a:cxnLst/>
                <a:rect l="l" t="t" r="r" b="b"/>
                <a:pathLst>
                  <a:path w="3006233" h="1510829" extrusionOk="0">
                    <a:moveTo>
                      <a:pt x="0" y="202390"/>
                    </a:moveTo>
                    <a:cubicBezTo>
                      <a:pt x="563650" y="-146416"/>
                      <a:pt x="1028349" y="65373"/>
                      <a:pt x="1063982" y="47676"/>
                    </a:cubicBezTo>
                    <a:cubicBezTo>
                      <a:pt x="1168328" y="-4141"/>
                      <a:pt x="1396776" y="-19676"/>
                      <a:pt x="1820533" y="58715"/>
                    </a:cubicBezTo>
                    <a:cubicBezTo>
                      <a:pt x="2772357" y="234784"/>
                      <a:pt x="3006234" y="1510830"/>
                      <a:pt x="3006234" y="1510830"/>
                    </a:cubicBezTo>
                    <a:cubicBezTo>
                      <a:pt x="3006234" y="1510830"/>
                      <a:pt x="2772481" y="1359792"/>
                      <a:pt x="2685880" y="1325997"/>
                    </a:cubicBezTo>
                    <a:cubicBezTo>
                      <a:pt x="2270799" y="1164005"/>
                      <a:pt x="1719235" y="1004662"/>
                      <a:pt x="1437704" y="640645"/>
                    </a:cubicBezTo>
                    <a:cubicBezTo>
                      <a:pt x="1334015" y="506571"/>
                      <a:pt x="1064401" y="47676"/>
                      <a:pt x="1064401" y="47676"/>
                    </a:cubicBezTo>
                    <a:cubicBezTo>
                      <a:pt x="1064401" y="47676"/>
                      <a:pt x="1398633" y="86537"/>
                      <a:pt x="1636491" y="189874"/>
                    </a:cubicBezTo>
                    <a:cubicBezTo>
                      <a:pt x="2173520" y="423179"/>
                      <a:pt x="2266360" y="614032"/>
                      <a:pt x="2555168" y="942321"/>
                    </a:cubicBezTo>
                    <a:cubicBezTo>
                      <a:pt x="2658933" y="1060259"/>
                      <a:pt x="2744925" y="1194981"/>
                      <a:pt x="2846766" y="1314453"/>
                    </a:cubicBezTo>
                    <a:cubicBezTo>
                      <a:pt x="2880913" y="1354515"/>
                      <a:pt x="2910632" y="1398673"/>
                      <a:pt x="2944826" y="1438792"/>
                    </a:cubicBezTo>
                    <a:cubicBezTo>
                      <a:pt x="2955523" y="1451337"/>
                      <a:pt x="3005567" y="1510210"/>
                      <a:pt x="3005567" y="151021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>
                <a:off x="1602734" y="4651991"/>
                <a:ext cx="1853784" cy="1401603"/>
              </a:xfrm>
              <a:custGeom>
                <a:avLst/>
                <a:gdLst/>
                <a:ahLst/>
                <a:cxnLst/>
                <a:rect l="l" t="t" r="r" b="b"/>
                <a:pathLst>
                  <a:path w="1853784" h="1401603" extrusionOk="0">
                    <a:moveTo>
                      <a:pt x="0" y="0"/>
                    </a:moveTo>
                    <a:cubicBezTo>
                      <a:pt x="136208" y="87201"/>
                      <a:pt x="265709" y="192005"/>
                      <a:pt x="400193" y="283511"/>
                    </a:cubicBezTo>
                    <a:cubicBezTo>
                      <a:pt x="744007" y="517474"/>
                      <a:pt x="1100223" y="760752"/>
                      <a:pt x="1415463" y="1033253"/>
                    </a:cubicBezTo>
                    <a:cubicBezTo>
                      <a:pt x="1560405" y="1158545"/>
                      <a:pt x="1853784" y="1401604"/>
                      <a:pt x="1853784" y="1401604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>
                <a:off x="122819" y="2535022"/>
                <a:ext cx="2191098" cy="2834697"/>
              </a:xfrm>
              <a:custGeom>
                <a:avLst/>
                <a:gdLst/>
                <a:ahLst/>
                <a:cxnLst/>
                <a:rect l="l" t="t" r="r" b="b"/>
                <a:pathLst>
                  <a:path w="2191098" h="2834697" extrusionOk="0">
                    <a:moveTo>
                      <a:pt x="24644" y="2834698"/>
                    </a:moveTo>
                    <a:cubicBezTo>
                      <a:pt x="24644" y="2834698"/>
                      <a:pt x="-72585" y="2013356"/>
                      <a:pt x="119206" y="1778880"/>
                    </a:cubicBezTo>
                    <a:cubicBezTo>
                      <a:pt x="338232" y="1511103"/>
                      <a:pt x="604111" y="1442076"/>
                      <a:pt x="891921" y="1303468"/>
                    </a:cubicBezTo>
                    <a:cubicBezTo>
                      <a:pt x="1098499" y="1203979"/>
                      <a:pt x="1278051" y="1064819"/>
                      <a:pt x="1447006" y="912209"/>
                    </a:cubicBezTo>
                    <a:cubicBezTo>
                      <a:pt x="1650460" y="728444"/>
                      <a:pt x="1815814" y="513921"/>
                      <a:pt x="1989636" y="303562"/>
                    </a:cubicBezTo>
                    <a:cubicBezTo>
                      <a:pt x="2040013" y="242583"/>
                      <a:pt x="2191099" y="0"/>
                      <a:pt x="2191099" y="0"/>
                    </a:cubicBezTo>
                    <a:cubicBezTo>
                      <a:pt x="2191099" y="0"/>
                      <a:pt x="1397219" y="241478"/>
                      <a:pt x="1158294" y="335623"/>
                    </a:cubicBezTo>
                    <a:cubicBezTo>
                      <a:pt x="542729" y="578187"/>
                      <a:pt x="116668" y="1145610"/>
                      <a:pt x="97191" y="1805073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>
                <a:off x="220010" y="2535022"/>
                <a:ext cx="2093907" cy="1805073"/>
              </a:xfrm>
              <a:custGeom>
                <a:avLst/>
                <a:gdLst/>
                <a:ahLst/>
                <a:cxnLst/>
                <a:rect l="l" t="t" r="r" b="b"/>
                <a:pathLst>
                  <a:path w="2093907" h="1805073" extrusionOk="0">
                    <a:moveTo>
                      <a:pt x="0" y="1805073"/>
                    </a:moveTo>
                    <a:cubicBezTo>
                      <a:pt x="0" y="1805073"/>
                      <a:pt x="385365" y="1191406"/>
                      <a:pt x="1046958" y="902542"/>
                    </a:cubicBezTo>
                    <a:cubicBezTo>
                      <a:pt x="1484593" y="711451"/>
                      <a:pt x="2093908" y="0"/>
                      <a:pt x="2093908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>
                <a:off x="220010" y="2535022"/>
                <a:ext cx="2093907" cy="1805073"/>
              </a:xfrm>
              <a:custGeom>
                <a:avLst/>
                <a:gdLst/>
                <a:ahLst/>
                <a:cxnLst/>
                <a:rect l="l" t="t" r="r" b="b"/>
                <a:pathLst>
                  <a:path w="2093907" h="1805073" extrusionOk="0">
                    <a:moveTo>
                      <a:pt x="0" y="1805073"/>
                    </a:moveTo>
                    <a:cubicBezTo>
                      <a:pt x="0" y="1805073"/>
                      <a:pt x="208484" y="998153"/>
                      <a:pt x="929918" y="683333"/>
                    </a:cubicBezTo>
                    <a:cubicBezTo>
                      <a:pt x="1316201" y="514769"/>
                      <a:pt x="2093908" y="0"/>
                      <a:pt x="2093908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94" name="Google Shape;694;p26"/>
          <p:cNvSpPr/>
          <p:nvPr/>
        </p:nvSpPr>
        <p:spPr>
          <a:xfrm rot="1910943" flipH="1">
            <a:off x="10564337" y="132253"/>
            <a:ext cx="826796" cy="1141064"/>
          </a:xfrm>
          <a:custGeom>
            <a:avLst/>
            <a:gdLst/>
            <a:ahLst/>
            <a:cxnLst/>
            <a:rect l="l" t="t" r="r" b="b"/>
            <a:pathLst>
              <a:path w="1418817" h="1958115" extrusionOk="0">
                <a:moveTo>
                  <a:pt x="264154" y="1208512"/>
                </a:moveTo>
                <a:cubicBezTo>
                  <a:pt x="336049" y="1481193"/>
                  <a:pt x="219119" y="1961253"/>
                  <a:pt x="546627" y="1958101"/>
                </a:cubicBezTo>
                <a:cubicBezTo>
                  <a:pt x="1192660" y="1951890"/>
                  <a:pt x="1687779" y="991675"/>
                  <a:pt x="1256896" y="477096"/>
                </a:cubicBezTo>
                <a:cubicBezTo>
                  <a:pt x="1087742" y="275100"/>
                  <a:pt x="451099" y="-163860"/>
                  <a:pt x="136952" y="63883"/>
                </a:cubicBezTo>
                <a:cubicBezTo>
                  <a:pt x="-177195" y="291625"/>
                  <a:pt x="128993" y="695886"/>
                  <a:pt x="264154" y="1208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6"/>
          <p:cNvSpPr/>
          <p:nvPr/>
        </p:nvSpPr>
        <p:spPr>
          <a:xfrm flipH="1">
            <a:off x="10861664" y="99662"/>
            <a:ext cx="1205811" cy="1206228"/>
          </a:xfrm>
          <a:custGeom>
            <a:avLst/>
            <a:gdLst/>
            <a:ahLst/>
            <a:cxnLst/>
            <a:rect l="l" t="t" r="r" b="b"/>
            <a:pathLst>
              <a:path w="3372899" h="3374064" extrusionOk="0">
                <a:moveTo>
                  <a:pt x="1408401" y="1276042"/>
                </a:moveTo>
                <a:cubicBezTo>
                  <a:pt x="1788353" y="1105716"/>
                  <a:pt x="907042" y="-187903"/>
                  <a:pt x="1914559" y="23219"/>
                </a:cubicBezTo>
                <a:cubicBezTo>
                  <a:pt x="2422336" y="129632"/>
                  <a:pt x="1702151" y="1167267"/>
                  <a:pt x="2017810" y="1455179"/>
                </a:cubicBezTo>
                <a:cubicBezTo>
                  <a:pt x="2230123" y="1648794"/>
                  <a:pt x="3097373" y="727459"/>
                  <a:pt x="3305494" y="1214644"/>
                </a:cubicBezTo>
                <a:cubicBezTo>
                  <a:pt x="3722023" y="2190080"/>
                  <a:pt x="2074483" y="1658528"/>
                  <a:pt x="2011809" y="1941344"/>
                </a:cubicBezTo>
                <a:cubicBezTo>
                  <a:pt x="1928084" y="2319801"/>
                  <a:pt x="2971644" y="3104594"/>
                  <a:pt x="2268507" y="3333156"/>
                </a:cubicBezTo>
                <a:cubicBezTo>
                  <a:pt x="1392875" y="3617811"/>
                  <a:pt x="1825405" y="2327783"/>
                  <a:pt x="1496792" y="2211216"/>
                </a:cubicBezTo>
                <a:cubicBezTo>
                  <a:pt x="1117669" y="2076733"/>
                  <a:pt x="572239" y="3488004"/>
                  <a:pt x="116106" y="2761151"/>
                </a:cubicBezTo>
                <a:cubicBezTo>
                  <a:pt x="-434049" y="1884451"/>
                  <a:pt x="1150244" y="2178355"/>
                  <a:pt x="1137823" y="1741872"/>
                </a:cubicBezTo>
                <a:cubicBezTo>
                  <a:pt x="1128861" y="1427213"/>
                  <a:pt x="-301671" y="1040431"/>
                  <a:pt x="293537" y="539159"/>
                </a:cubicBezTo>
                <a:cubicBezTo>
                  <a:pt x="821708" y="94342"/>
                  <a:pt x="1028457" y="1446368"/>
                  <a:pt x="1408401" y="1276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6"/>
          <p:cNvSpPr/>
          <p:nvPr/>
        </p:nvSpPr>
        <p:spPr>
          <a:xfrm>
            <a:off x="11142016" y="5791177"/>
            <a:ext cx="925465" cy="926583"/>
          </a:xfrm>
          <a:custGeom>
            <a:avLst/>
            <a:gdLst/>
            <a:ahLst/>
            <a:cxnLst/>
            <a:rect l="l" t="t" r="r" b="b"/>
            <a:pathLst>
              <a:path w="925465" h="926583" extrusionOk="0">
                <a:moveTo>
                  <a:pt x="0" y="426531"/>
                </a:moveTo>
                <a:cubicBezTo>
                  <a:pt x="0" y="181101"/>
                  <a:pt x="219741" y="-19201"/>
                  <a:pt x="497681" y="1469"/>
                </a:cubicBezTo>
                <a:cubicBezTo>
                  <a:pt x="639127" y="11984"/>
                  <a:pt x="953548" y="146858"/>
                  <a:pt x="923448" y="509351"/>
                </a:cubicBezTo>
                <a:cubicBezTo>
                  <a:pt x="891540" y="894704"/>
                  <a:pt x="339947" y="1119265"/>
                  <a:pt x="128872" y="704261"/>
                </a:cubicBezTo>
                <a:cubicBezTo>
                  <a:pt x="-52674" y="347140"/>
                  <a:pt x="473297" y="-39517"/>
                  <a:pt x="719899" y="298992"/>
                </a:cubicBezTo>
                <a:cubicBezTo>
                  <a:pt x="890492" y="533202"/>
                  <a:pt x="606742" y="946015"/>
                  <a:pt x="329374" y="719739"/>
                </a:cubicBezTo>
                <a:cubicBezTo>
                  <a:pt x="99345" y="532087"/>
                  <a:pt x="348615" y="235717"/>
                  <a:pt x="505968" y="294591"/>
                </a:cubicBezTo>
                <a:cubicBezTo>
                  <a:pt x="616076" y="335806"/>
                  <a:pt x="637984" y="422264"/>
                  <a:pt x="627507" y="486920"/>
                </a:cubicBezTo>
                <a:cubicBezTo>
                  <a:pt x="596931" y="674734"/>
                  <a:pt x="376808" y="637205"/>
                  <a:pt x="439388" y="505341"/>
                </a:cubicBezTo>
              </a:path>
            </a:pathLst>
          </a:custGeom>
          <a:noFill/>
          <a:ln w="464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7" y="4008582"/>
            <a:ext cx="3612236" cy="270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7" name="Google Shape;677;p26"/>
          <p:cNvSpPr txBox="1">
            <a:spLocks noGrp="1"/>
          </p:cNvSpPr>
          <p:nvPr>
            <p:ph type="title"/>
          </p:nvPr>
        </p:nvSpPr>
        <p:spPr>
          <a:xfrm>
            <a:off x="2840225" y="283955"/>
            <a:ext cx="4819454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Мы</a:t>
            </a: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сохраняем</a:t>
            </a:r>
            <a:r>
              <a:rPr lang="e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память.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63" y="1473016"/>
            <a:ext cx="3737893" cy="280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-5" y="5495635"/>
            <a:ext cx="251904" cy="1362365"/>
          </a:xfrm>
          <a:custGeom>
            <a:avLst/>
            <a:gdLst>
              <a:gd name="connsiteX0" fmla="*/ 0 w 212436"/>
              <a:gd name="connsiteY0" fmla="*/ 0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0 h 1279236"/>
              <a:gd name="connsiteX0" fmla="*/ 0 w 212436"/>
              <a:gd name="connsiteY0" fmla="*/ 73891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73891 h 1279236"/>
              <a:gd name="connsiteX0" fmla="*/ 0 w 212436"/>
              <a:gd name="connsiteY0" fmla="*/ 110837 h 1316182"/>
              <a:gd name="connsiteX1" fmla="*/ 175491 w 212436"/>
              <a:gd name="connsiteY1" fmla="*/ 0 h 1316182"/>
              <a:gd name="connsiteX2" fmla="*/ 212436 w 212436"/>
              <a:gd name="connsiteY2" fmla="*/ 1316182 h 1316182"/>
              <a:gd name="connsiteX3" fmla="*/ 0 w 212436"/>
              <a:gd name="connsiteY3" fmla="*/ 1316182 h 1316182"/>
              <a:gd name="connsiteX4" fmla="*/ 0 w 212436"/>
              <a:gd name="connsiteY4" fmla="*/ 110837 h 1316182"/>
              <a:gd name="connsiteX0" fmla="*/ 0 w 212436"/>
              <a:gd name="connsiteY0" fmla="*/ 120073 h 1325418"/>
              <a:gd name="connsiteX1" fmla="*/ 138545 w 212436"/>
              <a:gd name="connsiteY1" fmla="*/ 0 h 1325418"/>
              <a:gd name="connsiteX2" fmla="*/ 212436 w 212436"/>
              <a:gd name="connsiteY2" fmla="*/ 1325418 h 1325418"/>
              <a:gd name="connsiteX3" fmla="*/ 0 w 212436"/>
              <a:gd name="connsiteY3" fmla="*/ 1325418 h 1325418"/>
              <a:gd name="connsiteX4" fmla="*/ 0 w 212436"/>
              <a:gd name="connsiteY4" fmla="*/ 120073 h 1325418"/>
              <a:gd name="connsiteX0" fmla="*/ 0 w 212436"/>
              <a:gd name="connsiteY0" fmla="*/ 0 h 1205345"/>
              <a:gd name="connsiteX1" fmla="*/ 157018 w 212436"/>
              <a:gd name="connsiteY1" fmla="*/ 9236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0 h 1205345"/>
              <a:gd name="connsiteX1" fmla="*/ 157018 w 212436"/>
              <a:gd name="connsiteY1" fmla="*/ 45719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46645 h 1251990"/>
              <a:gd name="connsiteX1" fmla="*/ 138545 w 212436"/>
              <a:gd name="connsiteY1" fmla="*/ 0 h 1251990"/>
              <a:gd name="connsiteX2" fmla="*/ 212436 w 212436"/>
              <a:gd name="connsiteY2" fmla="*/ 1251990 h 1251990"/>
              <a:gd name="connsiteX3" fmla="*/ 0 w 212436"/>
              <a:gd name="connsiteY3" fmla="*/ 1251990 h 1251990"/>
              <a:gd name="connsiteX4" fmla="*/ 0 w 212436"/>
              <a:gd name="connsiteY4" fmla="*/ 46645 h 1251990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212436 w 212436"/>
              <a:gd name="connsiteY2" fmla="*/ 1325881 h 1325881"/>
              <a:gd name="connsiteX3" fmla="*/ 0 w 212436"/>
              <a:gd name="connsiteY3" fmla="*/ 1325881 h 1325881"/>
              <a:gd name="connsiteX4" fmla="*/ 0 w 212436"/>
              <a:gd name="connsiteY4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37409 h 1242754"/>
              <a:gd name="connsiteX1" fmla="*/ 138544 w 212436"/>
              <a:gd name="connsiteY1" fmla="*/ 0 h 1242754"/>
              <a:gd name="connsiteX2" fmla="*/ 147782 w 212436"/>
              <a:gd name="connsiteY2" fmla="*/ 517700 h 1242754"/>
              <a:gd name="connsiteX3" fmla="*/ 212436 w 212436"/>
              <a:gd name="connsiteY3" fmla="*/ 1242754 h 1242754"/>
              <a:gd name="connsiteX4" fmla="*/ 0 w 212436"/>
              <a:gd name="connsiteY4" fmla="*/ 1242754 h 1242754"/>
              <a:gd name="connsiteX5" fmla="*/ 0 w 212436"/>
              <a:gd name="connsiteY5" fmla="*/ 37409 h 1242754"/>
              <a:gd name="connsiteX0" fmla="*/ 27709 w 212436"/>
              <a:gd name="connsiteY0" fmla="*/ 0 h 1251527"/>
              <a:gd name="connsiteX1" fmla="*/ 138544 w 212436"/>
              <a:gd name="connsiteY1" fmla="*/ 8773 h 1251527"/>
              <a:gd name="connsiteX2" fmla="*/ 147782 w 212436"/>
              <a:gd name="connsiteY2" fmla="*/ 526473 h 1251527"/>
              <a:gd name="connsiteX3" fmla="*/ 212436 w 212436"/>
              <a:gd name="connsiteY3" fmla="*/ 1251527 h 1251527"/>
              <a:gd name="connsiteX4" fmla="*/ 0 w 212436"/>
              <a:gd name="connsiteY4" fmla="*/ 1251527 h 1251527"/>
              <a:gd name="connsiteX5" fmla="*/ 27709 w 212436"/>
              <a:gd name="connsiteY5" fmla="*/ 0 h 12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36" h="1251527">
                <a:moveTo>
                  <a:pt x="27709" y="0"/>
                </a:moveTo>
                <a:lnTo>
                  <a:pt x="138544" y="8773"/>
                </a:lnTo>
                <a:cubicBezTo>
                  <a:pt x="150860" y="209049"/>
                  <a:pt x="190884" y="224597"/>
                  <a:pt x="147782" y="526473"/>
                </a:cubicBezTo>
                <a:lnTo>
                  <a:pt x="212436" y="1251527"/>
                </a:lnTo>
                <a:lnTo>
                  <a:pt x="0" y="1251527"/>
                </a:lnTo>
                <a:lnTo>
                  <a:pt x="27709" y="0"/>
                </a:lnTo>
                <a:close/>
              </a:path>
            </a:pathLst>
          </a:custGeom>
          <a:solidFill>
            <a:srgbClr val="645CB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8" y="4042833"/>
            <a:ext cx="4011605" cy="267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9" name="Google Shape;679;p26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78" y="4106073"/>
            <a:ext cx="4288491" cy="257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80" name="Google Shape;680;p26"/>
          <p:cNvGrpSpPr/>
          <p:nvPr/>
        </p:nvGrpSpPr>
        <p:grpSpPr>
          <a:xfrm>
            <a:off x="-248959" y="-318133"/>
            <a:ext cx="2769168" cy="2654865"/>
            <a:chOff x="-248959" y="-318133"/>
            <a:chExt cx="2769168" cy="2654865"/>
          </a:xfrm>
        </p:grpSpPr>
        <p:sp>
          <p:nvSpPr>
            <p:cNvPr id="681" name="Google Shape;681;p26"/>
            <p:cNvSpPr/>
            <p:nvPr/>
          </p:nvSpPr>
          <p:spPr>
            <a:xfrm>
              <a:off x="11" y="-58996"/>
              <a:ext cx="1098803" cy="1096072"/>
            </a:xfrm>
            <a:custGeom>
              <a:avLst/>
              <a:gdLst/>
              <a:ahLst/>
              <a:cxnLst/>
              <a:rect l="l" t="t" r="r" b="b"/>
              <a:pathLst>
                <a:path w="1886357" h="1881669" extrusionOk="0">
                  <a:moveTo>
                    <a:pt x="161678" y="498423"/>
                  </a:moveTo>
                  <a:cubicBezTo>
                    <a:pt x="321090" y="223467"/>
                    <a:pt x="557826" y="-87750"/>
                    <a:pt x="770671" y="22946"/>
                  </a:cubicBezTo>
                  <a:cubicBezTo>
                    <a:pt x="983517" y="133642"/>
                    <a:pt x="782063" y="780320"/>
                    <a:pt x="1013063" y="941206"/>
                  </a:cubicBezTo>
                  <a:cubicBezTo>
                    <a:pt x="1244064" y="1102093"/>
                    <a:pt x="1512650" y="500011"/>
                    <a:pt x="1694692" y="666495"/>
                  </a:cubicBezTo>
                  <a:cubicBezTo>
                    <a:pt x="1876724" y="832983"/>
                    <a:pt x="1993519" y="1313586"/>
                    <a:pt x="1741221" y="1607137"/>
                  </a:cubicBezTo>
                  <a:cubicBezTo>
                    <a:pt x="1488913" y="1900698"/>
                    <a:pt x="856234" y="1921948"/>
                    <a:pt x="685480" y="1840728"/>
                  </a:cubicBezTo>
                  <a:cubicBezTo>
                    <a:pt x="514715" y="1759499"/>
                    <a:pt x="1196286" y="1461729"/>
                    <a:pt x="1058174" y="1282240"/>
                  </a:cubicBezTo>
                  <a:cubicBezTo>
                    <a:pt x="920052" y="1102751"/>
                    <a:pt x="357141" y="1318720"/>
                    <a:pt x="133019" y="1122772"/>
                  </a:cubicBezTo>
                  <a:cubicBezTo>
                    <a:pt x="-91104" y="926814"/>
                    <a:pt x="2265" y="773376"/>
                    <a:pt x="161678" y="498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1098835" y="-318133"/>
              <a:ext cx="1421375" cy="1355215"/>
            </a:xfrm>
            <a:custGeom>
              <a:avLst/>
              <a:gdLst/>
              <a:ahLst/>
              <a:cxnLst/>
              <a:rect l="l" t="t" r="r" b="b"/>
              <a:pathLst>
                <a:path w="2440128" h="2326550" extrusionOk="0">
                  <a:moveTo>
                    <a:pt x="1426754" y="241738"/>
                  </a:moveTo>
                  <a:cubicBezTo>
                    <a:pt x="1687500" y="574619"/>
                    <a:pt x="1265553" y="731039"/>
                    <a:pt x="1485789" y="895653"/>
                  </a:cubicBezTo>
                  <a:cubicBezTo>
                    <a:pt x="1706036" y="1060264"/>
                    <a:pt x="2211623" y="493248"/>
                    <a:pt x="2391494" y="885833"/>
                  </a:cubicBezTo>
                  <a:cubicBezTo>
                    <a:pt x="2673062" y="1500414"/>
                    <a:pt x="1645952" y="1099297"/>
                    <a:pt x="1511993" y="1422852"/>
                  </a:cubicBezTo>
                  <a:cubicBezTo>
                    <a:pt x="1378033" y="1746397"/>
                    <a:pt x="1832185" y="1865012"/>
                    <a:pt x="1417676" y="2235087"/>
                  </a:cubicBezTo>
                  <a:cubicBezTo>
                    <a:pt x="1170560" y="2455724"/>
                    <a:pt x="401740" y="2243183"/>
                    <a:pt x="355058" y="1958271"/>
                  </a:cubicBezTo>
                  <a:cubicBezTo>
                    <a:pt x="268742" y="1431406"/>
                    <a:pt x="833108" y="1572614"/>
                    <a:pt x="705035" y="1207701"/>
                  </a:cubicBezTo>
                  <a:cubicBezTo>
                    <a:pt x="587029" y="871507"/>
                    <a:pt x="-26076" y="1063760"/>
                    <a:pt x="861" y="577778"/>
                  </a:cubicBezTo>
                  <a:cubicBezTo>
                    <a:pt x="35856" y="-53777"/>
                    <a:pt x="1103961" y="-170365"/>
                    <a:pt x="1426754" y="2417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-5" y="1196131"/>
              <a:ext cx="826461" cy="1140602"/>
            </a:xfrm>
            <a:custGeom>
              <a:avLst/>
              <a:gdLst/>
              <a:ahLst/>
              <a:cxnLst/>
              <a:rect l="l" t="t" r="r" b="b"/>
              <a:pathLst>
                <a:path w="1418817" h="1958115" extrusionOk="0">
                  <a:moveTo>
                    <a:pt x="264154" y="1208512"/>
                  </a:moveTo>
                  <a:cubicBezTo>
                    <a:pt x="336049" y="1481193"/>
                    <a:pt x="219119" y="1961253"/>
                    <a:pt x="546627" y="1958101"/>
                  </a:cubicBezTo>
                  <a:cubicBezTo>
                    <a:pt x="1192660" y="1951890"/>
                    <a:pt x="1687779" y="991675"/>
                    <a:pt x="1256896" y="477096"/>
                  </a:cubicBezTo>
                  <a:cubicBezTo>
                    <a:pt x="1087742" y="275100"/>
                    <a:pt x="451099" y="-163860"/>
                    <a:pt x="136952" y="63883"/>
                  </a:cubicBezTo>
                  <a:cubicBezTo>
                    <a:pt x="-177195" y="291625"/>
                    <a:pt x="128993" y="695886"/>
                    <a:pt x="264154" y="1208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4" name="Google Shape;684;p26"/>
            <p:cNvGrpSpPr/>
            <p:nvPr/>
          </p:nvGrpSpPr>
          <p:grpSpPr>
            <a:xfrm rot="2024519">
              <a:off x="-21115" y="279707"/>
              <a:ext cx="1617096" cy="1310807"/>
              <a:chOff x="-15807" y="2535022"/>
              <a:chExt cx="4403050" cy="3569083"/>
            </a:xfrm>
          </p:grpSpPr>
          <p:sp>
            <p:nvSpPr>
              <p:cNvPr id="685" name="Google Shape;685;p26"/>
              <p:cNvSpPr/>
              <p:nvPr/>
            </p:nvSpPr>
            <p:spPr>
              <a:xfrm>
                <a:off x="-15807" y="3769681"/>
                <a:ext cx="2145683" cy="2026929"/>
              </a:xfrm>
              <a:custGeom>
                <a:avLst/>
                <a:gdLst/>
                <a:ahLst/>
                <a:cxnLst/>
                <a:rect l="l" t="t" r="r" b="b"/>
                <a:pathLst>
                  <a:path w="2145683" h="2026929" extrusionOk="0">
                    <a:moveTo>
                      <a:pt x="0" y="2026930"/>
                    </a:moveTo>
                    <a:cubicBezTo>
                      <a:pt x="0" y="2026930"/>
                      <a:pt x="145036" y="1556585"/>
                      <a:pt x="356525" y="1240469"/>
                    </a:cubicBezTo>
                    <a:cubicBezTo>
                      <a:pt x="797412" y="581482"/>
                      <a:pt x="1349032" y="105508"/>
                      <a:pt x="2145684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>
                <a:off x="2129876" y="3533175"/>
                <a:ext cx="2257367" cy="806917"/>
              </a:xfrm>
              <a:custGeom>
                <a:avLst/>
                <a:gdLst/>
                <a:ahLst/>
                <a:cxnLst/>
                <a:rect l="l" t="t" r="r" b="b"/>
                <a:pathLst>
                  <a:path w="2257367" h="806917" extrusionOk="0">
                    <a:moveTo>
                      <a:pt x="0" y="236506"/>
                    </a:moveTo>
                    <a:cubicBezTo>
                      <a:pt x="0" y="236506"/>
                      <a:pt x="176622" y="120882"/>
                      <a:pt x="209455" y="101032"/>
                    </a:cubicBezTo>
                    <a:cubicBezTo>
                      <a:pt x="342852" y="20403"/>
                      <a:pt x="514340" y="1115"/>
                      <a:pt x="666664" y="48"/>
                    </a:cubicBezTo>
                    <a:cubicBezTo>
                      <a:pt x="1147791" y="-3324"/>
                      <a:pt x="1606734" y="170060"/>
                      <a:pt x="1972408" y="485709"/>
                    </a:cubicBezTo>
                    <a:cubicBezTo>
                      <a:pt x="1997002" y="506940"/>
                      <a:pt x="2257273" y="714042"/>
                      <a:pt x="2257368" y="718071"/>
                    </a:cubicBezTo>
                    <a:cubicBezTo>
                      <a:pt x="2257435" y="720653"/>
                      <a:pt x="2219258" y="709708"/>
                      <a:pt x="2214534" y="709146"/>
                    </a:cubicBezTo>
                    <a:cubicBezTo>
                      <a:pt x="2177720" y="704813"/>
                      <a:pt x="2136000" y="697288"/>
                      <a:pt x="2099215" y="702012"/>
                    </a:cubicBezTo>
                    <a:cubicBezTo>
                      <a:pt x="1985772" y="716566"/>
                      <a:pt x="1873748" y="734121"/>
                      <a:pt x="1760420" y="751123"/>
                    </a:cubicBezTo>
                    <a:cubicBezTo>
                      <a:pt x="1653311" y="767192"/>
                      <a:pt x="1550289" y="797796"/>
                      <a:pt x="1441685" y="805187"/>
                    </a:cubicBezTo>
                    <a:cubicBezTo>
                      <a:pt x="1164746" y="824046"/>
                      <a:pt x="823598" y="685058"/>
                      <a:pt x="576358" y="568938"/>
                    </a:cubicBezTo>
                    <a:cubicBezTo>
                      <a:pt x="450142" y="509655"/>
                      <a:pt x="316840" y="439684"/>
                      <a:pt x="200482" y="363284"/>
                    </a:cubicBezTo>
                    <a:cubicBezTo>
                      <a:pt x="157867" y="335309"/>
                      <a:pt x="0" y="236506"/>
                      <a:pt x="0" y="236506"/>
                    </a:cubicBezTo>
                    <a:close/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>
                <a:off x="2155870" y="3734182"/>
                <a:ext cx="2199855" cy="498022"/>
              </a:xfrm>
              <a:custGeom>
                <a:avLst/>
                <a:gdLst/>
                <a:ahLst/>
                <a:cxnLst/>
                <a:rect l="l" t="t" r="r" b="b"/>
                <a:pathLst>
                  <a:path w="2199855" h="498022" extrusionOk="0">
                    <a:moveTo>
                      <a:pt x="0" y="37889"/>
                    </a:moveTo>
                    <a:cubicBezTo>
                      <a:pt x="0" y="37889"/>
                      <a:pt x="429959" y="7800"/>
                      <a:pt x="543192" y="1809"/>
                    </a:cubicBezTo>
                    <a:cubicBezTo>
                      <a:pt x="1236288" y="-34853"/>
                      <a:pt x="2199856" y="498023"/>
                      <a:pt x="2199856" y="498023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>
                <a:off x="2134724" y="3766518"/>
                <a:ext cx="2232860" cy="467410"/>
              </a:xfrm>
              <a:custGeom>
                <a:avLst/>
                <a:gdLst/>
                <a:ahLst/>
                <a:cxnLst/>
                <a:rect l="l" t="t" r="r" b="b"/>
                <a:pathLst>
                  <a:path w="2232860" h="467410" extrusionOk="0">
                    <a:moveTo>
                      <a:pt x="0" y="0"/>
                    </a:moveTo>
                    <a:cubicBezTo>
                      <a:pt x="0" y="0"/>
                      <a:pt x="255994" y="64703"/>
                      <a:pt x="346091" y="90887"/>
                    </a:cubicBezTo>
                    <a:cubicBezTo>
                      <a:pt x="1003249" y="281874"/>
                      <a:pt x="1290876" y="322250"/>
                      <a:pt x="1551461" y="365941"/>
                    </a:cubicBezTo>
                    <a:cubicBezTo>
                      <a:pt x="1685344" y="388382"/>
                      <a:pt x="2232860" y="467411"/>
                      <a:pt x="2232860" y="467411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>
                <a:off x="493385" y="4593276"/>
                <a:ext cx="3006233" cy="1510829"/>
              </a:xfrm>
              <a:custGeom>
                <a:avLst/>
                <a:gdLst/>
                <a:ahLst/>
                <a:cxnLst/>
                <a:rect l="l" t="t" r="r" b="b"/>
                <a:pathLst>
                  <a:path w="3006233" h="1510829" extrusionOk="0">
                    <a:moveTo>
                      <a:pt x="0" y="202390"/>
                    </a:moveTo>
                    <a:cubicBezTo>
                      <a:pt x="563650" y="-146416"/>
                      <a:pt x="1028349" y="65373"/>
                      <a:pt x="1063982" y="47676"/>
                    </a:cubicBezTo>
                    <a:cubicBezTo>
                      <a:pt x="1168328" y="-4141"/>
                      <a:pt x="1396776" y="-19676"/>
                      <a:pt x="1820533" y="58715"/>
                    </a:cubicBezTo>
                    <a:cubicBezTo>
                      <a:pt x="2772357" y="234784"/>
                      <a:pt x="3006234" y="1510830"/>
                      <a:pt x="3006234" y="1510830"/>
                    </a:cubicBezTo>
                    <a:cubicBezTo>
                      <a:pt x="3006234" y="1510830"/>
                      <a:pt x="2772481" y="1359792"/>
                      <a:pt x="2685880" y="1325997"/>
                    </a:cubicBezTo>
                    <a:cubicBezTo>
                      <a:pt x="2270799" y="1164005"/>
                      <a:pt x="1719235" y="1004662"/>
                      <a:pt x="1437704" y="640645"/>
                    </a:cubicBezTo>
                    <a:cubicBezTo>
                      <a:pt x="1334015" y="506571"/>
                      <a:pt x="1064401" y="47676"/>
                      <a:pt x="1064401" y="47676"/>
                    </a:cubicBezTo>
                    <a:cubicBezTo>
                      <a:pt x="1064401" y="47676"/>
                      <a:pt x="1398633" y="86537"/>
                      <a:pt x="1636491" y="189874"/>
                    </a:cubicBezTo>
                    <a:cubicBezTo>
                      <a:pt x="2173520" y="423179"/>
                      <a:pt x="2266360" y="614032"/>
                      <a:pt x="2555168" y="942321"/>
                    </a:cubicBezTo>
                    <a:cubicBezTo>
                      <a:pt x="2658933" y="1060259"/>
                      <a:pt x="2744925" y="1194981"/>
                      <a:pt x="2846766" y="1314453"/>
                    </a:cubicBezTo>
                    <a:cubicBezTo>
                      <a:pt x="2880913" y="1354515"/>
                      <a:pt x="2910632" y="1398673"/>
                      <a:pt x="2944826" y="1438792"/>
                    </a:cubicBezTo>
                    <a:cubicBezTo>
                      <a:pt x="2955523" y="1451337"/>
                      <a:pt x="3005567" y="1510210"/>
                      <a:pt x="3005567" y="151021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>
                <a:off x="1602734" y="4651991"/>
                <a:ext cx="1853784" cy="1401603"/>
              </a:xfrm>
              <a:custGeom>
                <a:avLst/>
                <a:gdLst/>
                <a:ahLst/>
                <a:cxnLst/>
                <a:rect l="l" t="t" r="r" b="b"/>
                <a:pathLst>
                  <a:path w="1853784" h="1401603" extrusionOk="0">
                    <a:moveTo>
                      <a:pt x="0" y="0"/>
                    </a:moveTo>
                    <a:cubicBezTo>
                      <a:pt x="136208" y="87201"/>
                      <a:pt x="265709" y="192005"/>
                      <a:pt x="400193" y="283511"/>
                    </a:cubicBezTo>
                    <a:cubicBezTo>
                      <a:pt x="744007" y="517474"/>
                      <a:pt x="1100223" y="760752"/>
                      <a:pt x="1415463" y="1033253"/>
                    </a:cubicBezTo>
                    <a:cubicBezTo>
                      <a:pt x="1560405" y="1158545"/>
                      <a:pt x="1853784" y="1401604"/>
                      <a:pt x="1853784" y="1401604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>
                <a:off x="122819" y="2535022"/>
                <a:ext cx="2191098" cy="2834697"/>
              </a:xfrm>
              <a:custGeom>
                <a:avLst/>
                <a:gdLst/>
                <a:ahLst/>
                <a:cxnLst/>
                <a:rect l="l" t="t" r="r" b="b"/>
                <a:pathLst>
                  <a:path w="2191098" h="2834697" extrusionOk="0">
                    <a:moveTo>
                      <a:pt x="24644" y="2834698"/>
                    </a:moveTo>
                    <a:cubicBezTo>
                      <a:pt x="24644" y="2834698"/>
                      <a:pt x="-72585" y="2013356"/>
                      <a:pt x="119206" y="1778880"/>
                    </a:cubicBezTo>
                    <a:cubicBezTo>
                      <a:pt x="338232" y="1511103"/>
                      <a:pt x="604111" y="1442076"/>
                      <a:pt x="891921" y="1303468"/>
                    </a:cubicBezTo>
                    <a:cubicBezTo>
                      <a:pt x="1098499" y="1203979"/>
                      <a:pt x="1278051" y="1064819"/>
                      <a:pt x="1447006" y="912209"/>
                    </a:cubicBezTo>
                    <a:cubicBezTo>
                      <a:pt x="1650460" y="728444"/>
                      <a:pt x="1815814" y="513921"/>
                      <a:pt x="1989636" y="303562"/>
                    </a:cubicBezTo>
                    <a:cubicBezTo>
                      <a:pt x="2040013" y="242583"/>
                      <a:pt x="2191099" y="0"/>
                      <a:pt x="2191099" y="0"/>
                    </a:cubicBezTo>
                    <a:cubicBezTo>
                      <a:pt x="2191099" y="0"/>
                      <a:pt x="1397219" y="241478"/>
                      <a:pt x="1158294" y="335623"/>
                    </a:cubicBezTo>
                    <a:cubicBezTo>
                      <a:pt x="542729" y="578187"/>
                      <a:pt x="116668" y="1145610"/>
                      <a:pt x="97191" y="1805073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>
                <a:off x="220010" y="2535022"/>
                <a:ext cx="2093907" cy="1805073"/>
              </a:xfrm>
              <a:custGeom>
                <a:avLst/>
                <a:gdLst/>
                <a:ahLst/>
                <a:cxnLst/>
                <a:rect l="l" t="t" r="r" b="b"/>
                <a:pathLst>
                  <a:path w="2093907" h="1805073" extrusionOk="0">
                    <a:moveTo>
                      <a:pt x="0" y="1805073"/>
                    </a:moveTo>
                    <a:cubicBezTo>
                      <a:pt x="0" y="1805073"/>
                      <a:pt x="385365" y="1191406"/>
                      <a:pt x="1046958" y="902542"/>
                    </a:cubicBezTo>
                    <a:cubicBezTo>
                      <a:pt x="1484593" y="711451"/>
                      <a:pt x="2093908" y="0"/>
                      <a:pt x="2093908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>
                <a:off x="220010" y="2535022"/>
                <a:ext cx="2093907" cy="1805073"/>
              </a:xfrm>
              <a:custGeom>
                <a:avLst/>
                <a:gdLst/>
                <a:ahLst/>
                <a:cxnLst/>
                <a:rect l="l" t="t" r="r" b="b"/>
                <a:pathLst>
                  <a:path w="2093907" h="1805073" extrusionOk="0">
                    <a:moveTo>
                      <a:pt x="0" y="1805073"/>
                    </a:moveTo>
                    <a:cubicBezTo>
                      <a:pt x="0" y="1805073"/>
                      <a:pt x="208484" y="998153"/>
                      <a:pt x="929918" y="683333"/>
                    </a:cubicBezTo>
                    <a:cubicBezTo>
                      <a:pt x="1316201" y="514769"/>
                      <a:pt x="2093908" y="0"/>
                      <a:pt x="2093908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94" name="Google Shape;694;p26"/>
          <p:cNvSpPr/>
          <p:nvPr/>
        </p:nvSpPr>
        <p:spPr>
          <a:xfrm rot="1910943" flipH="1">
            <a:off x="10564337" y="132253"/>
            <a:ext cx="826796" cy="1141064"/>
          </a:xfrm>
          <a:custGeom>
            <a:avLst/>
            <a:gdLst/>
            <a:ahLst/>
            <a:cxnLst/>
            <a:rect l="l" t="t" r="r" b="b"/>
            <a:pathLst>
              <a:path w="1418817" h="1958115" extrusionOk="0">
                <a:moveTo>
                  <a:pt x="264154" y="1208512"/>
                </a:moveTo>
                <a:cubicBezTo>
                  <a:pt x="336049" y="1481193"/>
                  <a:pt x="219119" y="1961253"/>
                  <a:pt x="546627" y="1958101"/>
                </a:cubicBezTo>
                <a:cubicBezTo>
                  <a:pt x="1192660" y="1951890"/>
                  <a:pt x="1687779" y="991675"/>
                  <a:pt x="1256896" y="477096"/>
                </a:cubicBezTo>
                <a:cubicBezTo>
                  <a:pt x="1087742" y="275100"/>
                  <a:pt x="451099" y="-163860"/>
                  <a:pt x="136952" y="63883"/>
                </a:cubicBezTo>
                <a:cubicBezTo>
                  <a:pt x="-177195" y="291625"/>
                  <a:pt x="128993" y="695886"/>
                  <a:pt x="264154" y="1208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6"/>
          <p:cNvSpPr/>
          <p:nvPr/>
        </p:nvSpPr>
        <p:spPr>
          <a:xfrm flipH="1">
            <a:off x="10861664" y="99662"/>
            <a:ext cx="1205811" cy="1206228"/>
          </a:xfrm>
          <a:custGeom>
            <a:avLst/>
            <a:gdLst/>
            <a:ahLst/>
            <a:cxnLst/>
            <a:rect l="l" t="t" r="r" b="b"/>
            <a:pathLst>
              <a:path w="3372899" h="3374064" extrusionOk="0">
                <a:moveTo>
                  <a:pt x="1408401" y="1276042"/>
                </a:moveTo>
                <a:cubicBezTo>
                  <a:pt x="1788353" y="1105716"/>
                  <a:pt x="907042" y="-187903"/>
                  <a:pt x="1914559" y="23219"/>
                </a:cubicBezTo>
                <a:cubicBezTo>
                  <a:pt x="2422336" y="129632"/>
                  <a:pt x="1702151" y="1167267"/>
                  <a:pt x="2017810" y="1455179"/>
                </a:cubicBezTo>
                <a:cubicBezTo>
                  <a:pt x="2230123" y="1648794"/>
                  <a:pt x="3097373" y="727459"/>
                  <a:pt x="3305494" y="1214644"/>
                </a:cubicBezTo>
                <a:cubicBezTo>
                  <a:pt x="3722023" y="2190080"/>
                  <a:pt x="2074483" y="1658528"/>
                  <a:pt x="2011809" y="1941344"/>
                </a:cubicBezTo>
                <a:cubicBezTo>
                  <a:pt x="1928084" y="2319801"/>
                  <a:pt x="2971644" y="3104594"/>
                  <a:pt x="2268507" y="3333156"/>
                </a:cubicBezTo>
                <a:cubicBezTo>
                  <a:pt x="1392875" y="3617811"/>
                  <a:pt x="1825405" y="2327783"/>
                  <a:pt x="1496792" y="2211216"/>
                </a:cubicBezTo>
                <a:cubicBezTo>
                  <a:pt x="1117669" y="2076733"/>
                  <a:pt x="572239" y="3488004"/>
                  <a:pt x="116106" y="2761151"/>
                </a:cubicBezTo>
                <a:cubicBezTo>
                  <a:pt x="-434049" y="1884451"/>
                  <a:pt x="1150244" y="2178355"/>
                  <a:pt x="1137823" y="1741872"/>
                </a:cubicBezTo>
                <a:cubicBezTo>
                  <a:pt x="1128861" y="1427213"/>
                  <a:pt x="-301671" y="1040431"/>
                  <a:pt x="293537" y="539159"/>
                </a:cubicBezTo>
                <a:cubicBezTo>
                  <a:pt x="821708" y="94342"/>
                  <a:pt x="1028457" y="1446368"/>
                  <a:pt x="1408401" y="1276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6"/>
          <p:cNvSpPr/>
          <p:nvPr/>
        </p:nvSpPr>
        <p:spPr>
          <a:xfrm>
            <a:off x="11142016" y="5791177"/>
            <a:ext cx="925465" cy="926583"/>
          </a:xfrm>
          <a:custGeom>
            <a:avLst/>
            <a:gdLst/>
            <a:ahLst/>
            <a:cxnLst/>
            <a:rect l="l" t="t" r="r" b="b"/>
            <a:pathLst>
              <a:path w="925465" h="926583" extrusionOk="0">
                <a:moveTo>
                  <a:pt x="0" y="426531"/>
                </a:moveTo>
                <a:cubicBezTo>
                  <a:pt x="0" y="181101"/>
                  <a:pt x="219741" y="-19201"/>
                  <a:pt x="497681" y="1469"/>
                </a:cubicBezTo>
                <a:cubicBezTo>
                  <a:pt x="639127" y="11984"/>
                  <a:pt x="953548" y="146858"/>
                  <a:pt x="923448" y="509351"/>
                </a:cubicBezTo>
                <a:cubicBezTo>
                  <a:pt x="891540" y="894704"/>
                  <a:pt x="339947" y="1119265"/>
                  <a:pt x="128872" y="704261"/>
                </a:cubicBezTo>
                <a:cubicBezTo>
                  <a:pt x="-52674" y="347140"/>
                  <a:pt x="473297" y="-39517"/>
                  <a:pt x="719899" y="298992"/>
                </a:cubicBezTo>
                <a:cubicBezTo>
                  <a:pt x="890492" y="533202"/>
                  <a:pt x="606742" y="946015"/>
                  <a:pt x="329374" y="719739"/>
                </a:cubicBezTo>
                <a:cubicBezTo>
                  <a:pt x="99345" y="532087"/>
                  <a:pt x="348615" y="235717"/>
                  <a:pt x="505968" y="294591"/>
                </a:cubicBezTo>
                <a:cubicBezTo>
                  <a:pt x="616076" y="335806"/>
                  <a:pt x="637984" y="422264"/>
                  <a:pt x="627507" y="486920"/>
                </a:cubicBezTo>
                <a:cubicBezTo>
                  <a:pt x="596931" y="674734"/>
                  <a:pt x="376808" y="637205"/>
                  <a:pt x="439388" y="505341"/>
                </a:cubicBezTo>
              </a:path>
            </a:pathLst>
          </a:custGeom>
          <a:noFill/>
          <a:ln w="464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6"/>
          <p:cNvSpPr txBox="1">
            <a:spLocks noGrp="1"/>
          </p:cNvSpPr>
          <p:nvPr>
            <p:ph type="title"/>
          </p:nvPr>
        </p:nvSpPr>
        <p:spPr>
          <a:xfrm>
            <a:off x="3056357" y="251479"/>
            <a:ext cx="6761557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Мы</a:t>
            </a: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сохраняем</a:t>
            </a:r>
            <a:r>
              <a:rPr lang="e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традиции.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34" y="1103944"/>
            <a:ext cx="4444348" cy="296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-5" y="5495635"/>
            <a:ext cx="251904" cy="1362365"/>
          </a:xfrm>
          <a:custGeom>
            <a:avLst/>
            <a:gdLst>
              <a:gd name="connsiteX0" fmla="*/ 0 w 212436"/>
              <a:gd name="connsiteY0" fmla="*/ 0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0 h 1279236"/>
              <a:gd name="connsiteX0" fmla="*/ 0 w 212436"/>
              <a:gd name="connsiteY0" fmla="*/ 73891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73891 h 1279236"/>
              <a:gd name="connsiteX0" fmla="*/ 0 w 212436"/>
              <a:gd name="connsiteY0" fmla="*/ 110837 h 1316182"/>
              <a:gd name="connsiteX1" fmla="*/ 175491 w 212436"/>
              <a:gd name="connsiteY1" fmla="*/ 0 h 1316182"/>
              <a:gd name="connsiteX2" fmla="*/ 212436 w 212436"/>
              <a:gd name="connsiteY2" fmla="*/ 1316182 h 1316182"/>
              <a:gd name="connsiteX3" fmla="*/ 0 w 212436"/>
              <a:gd name="connsiteY3" fmla="*/ 1316182 h 1316182"/>
              <a:gd name="connsiteX4" fmla="*/ 0 w 212436"/>
              <a:gd name="connsiteY4" fmla="*/ 110837 h 1316182"/>
              <a:gd name="connsiteX0" fmla="*/ 0 w 212436"/>
              <a:gd name="connsiteY0" fmla="*/ 120073 h 1325418"/>
              <a:gd name="connsiteX1" fmla="*/ 138545 w 212436"/>
              <a:gd name="connsiteY1" fmla="*/ 0 h 1325418"/>
              <a:gd name="connsiteX2" fmla="*/ 212436 w 212436"/>
              <a:gd name="connsiteY2" fmla="*/ 1325418 h 1325418"/>
              <a:gd name="connsiteX3" fmla="*/ 0 w 212436"/>
              <a:gd name="connsiteY3" fmla="*/ 1325418 h 1325418"/>
              <a:gd name="connsiteX4" fmla="*/ 0 w 212436"/>
              <a:gd name="connsiteY4" fmla="*/ 120073 h 1325418"/>
              <a:gd name="connsiteX0" fmla="*/ 0 w 212436"/>
              <a:gd name="connsiteY0" fmla="*/ 0 h 1205345"/>
              <a:gd name="connsiteX1" fmla="*/ 157018 w 212436"/>
              <a:gd name="connsiteY1" fmla="*/ 9236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0 h 1205345"/>
              <a:gd name="connsiteX1" fmla="*/ 157018 w 212436"/>
              <a:gd name="connsiteY1" fmla="*/ 45719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46645 h 1251990"/>
              <a:gd name="connsiteX1" fmla="*/ 138545 w 212436"/>
              <a:gd name="connsiteY1" fmla="*/ 0 h 1251990"/>
              <a:gd name="connsiteX2" fmla="*/ 212436 w 212436"/>
              <a:gd name="connsiteY2" fmla="*/ 1251990 h 1251990"/>
              <a:gd name="connsiteX3" fmla="*/ 0 w 212436"/>
              <a:gd name="connsiteY3" fmla="*/ 1251990 h 1251990"/>
              <a:gd name="connsiteX4" fmla="*/ 0 w 212436"/>
              <a:gd name="connsiteY4" fmla="*/ 46645 h 1251990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212436 w 212436"/>
              <a:gd name="connsiteY2" fmla="*/ 1325881 h 1325881"/>
              <a:gd name="connsiteX3" fmla="*/ 0 w 212436"/>
              <a:gd name="connsiteY3" fmla="*/ 1325881 h 1325881"/>
              <a:gd name="connsiteX4" fmla="*/ 0 w 212436"/>
              <a:gd name="connsiteY4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37409 h 1242754"/>
              <a:gd name="connsiteX1" fmla="*/ 138544 w 212436"/>
              <a:gd name="connsiteY1" fmla="*/ 0 h 1242754"/>
              <a:gd name="connsiteX2" fmla="*/ 147782 w 212436"/>
              <a:gd name="connsiteY2" fmla="*/ 517700 h 1242754"/>
              <a:gd name="connsiteX3" fmla="*/ 212436 w 212436"/>
              <a:gd name="connsiteY3" fmla="*/ 1242754 h 1242754"/>
              <a:gd name="connsiteX4" fmla="*/ 0 w 212436"/>
              <a:gd name="connsiteY4" fmla="*/ 1242754 h 1242754"/>
              <a:gd name="connsiteX5" fmla="*/ 0 w 212436"/>
              <a:gd name="connsiteY5" fmla="*/ 37409 h 1242754"/>
              <a:gd name="connsiteX0" fmla="*/ 27709 w 212436"/>
              <a:gd name="connsiteY0" fmla="*/ 0 h 1251527"/>
              <a:gd name="connsiteX1" fmla="*/ 138544 w 212436"/>
              <a:gd name="connsiteY1" fmla="*/ 8773 h 1251527"/>
              <a:gd name="connsiteX2" fmla="*/ 147782 w 212436"/>
              <a:gd name="connsiteY2" fmla="*/ 526473 h 1251527"/>
              <a:gd name="connsiteX3" fmla="*/ 212436 w 212436"/>
              <a:gd name="connsiteY3" fmla="*/ 1251527 h 1251527"/>
              <a:gd name="connsiteX4" fmla="*/ 0 w 212436"/>
              <a:gd name="connsiteY4" fmla="*/ 1251527 h 1251527"/>
              <a:gd name="connsiteX5" fmla="*/ 27709 w 212436"/>
              <a:gd name="connsiteY5" fmla="*/ 0 h 12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36" h="1251527">
                <a:moveTo>
                  <a:pt x="27709" y="0"/>
                </a:moveTo>
                <a:lnTo>
                  <a:pt x="138544" y="8773"/>
                </a:lnTo>
                <a:cubicBezTo>
                  <a:pt x="150860" y="209049"/>
                  <a:pt x="190884" y="224597"/>
                  <a:pt x="147782" y="526473"/>
                </a:cubicBezTo>
                <a:lnTo>
                  <a:pt x="212436" y="1251527"/>
                </a:lnTo>
                <a:lnTo>
                  <a:pt x="0" y="1251527"/>
                </a:lnTo>
                <a:lnTo>
                  <a:pt x="27709" y="0"/>
                </a:lnTo>
                <a:close/>
              </a:path>
            </a:pathLst>
          </a:custGeom>
          <a:solidFill>
            <a:srgbClr val="645CB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4024230"/>
            <a:ext cx="3369534" cy="276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9" name="Google Shape;679;p2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3" y="673466"/>
            <a:ext cx="4517169" cy="611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80" name="Google Shape;680;p26"/>
          <p:cNvGrpSpPr/>
          <p:nvPr/>
        </p:nvGrpSpPr>
        <p:grpSpPr>
          <a:xfrm>
            <a:off x="-248959" y="-318133"/>
            <a:ext cx="2769168" cy="2654865"/>
            <a:chOff x="-248959" y="-318133"/>
            <a:chExt cx="2769168" cy="2654865"/>
          </a:xfrm>
        </p:grpSpPr>
        <p:sp>
          <p:nvSpPr>
            <p:cNvPr id="681" name="Google Shape;681;p26"/>
            <p:cNvSpPr/>
            <p:nvPr/>
          </p:nvSpPr>
          <p:spPr>
            <a:xfrm>
              <a:off x="11" y="-58996"/>
              <a:ext cx="1098803" cy="1096072"/>
            </a:xfrm>
            <a:custGeom>
              <a:avLst/>
              <a:gdLst/>
              <a:ahLst/>
              <a:cxnLst/>
              <a:rect l="l" t="t" r="r" b="b"/>
              <a:pathLst>
                <a:path w="1886357" h="1881669" extrusionOk="0">
                  <a:moveTo>
                    <a:pt x="161678" y="498423"/>
                  </a:moveTo>
                  <a:cubicBezTo>
                    <a:pt x="321090" y="223467"/>
                    <a:pt x="557826" y="-87750"/>
                    <a:pt x="770671" y="22946"/>
                  </a:cubicBezTo>
                  <a:cubicBezTo>
                    <a:pt x="983517" y="133642"/>
                    <a:pt x="782063" y="780320"/>
                    <a:pt x="1013063" y="941206"/>
                  </a:cubicBezTo>
                  <a:cubicBezTo>
                    <a:pt x="1244064" y="1102093"/>
                    <a:pt x="1512650" y="500011"/>
                    <a:pt x="1694692" y="666495"/>
                  </a:cubicBezTo>
                  <a:cubicBezTo>
                    <a:pt x="1876724" y="832983"/>
                    <a:pt x="1993519" y="1313586"/>
                    <a:pt x="1741221" y="1607137"/>
                  </a:cubicBezTo>
                  <a:cubicBezTo>
                    <a:pt x="1488913" y="1900698"/>
                    <a:pt x="856234" y="1921948"/>
                    <a:pt x="685480" y="1840728"/>
                  </a:cubicBezTo>
                  <a:cubicBezTo>
                    <a:pt x="514715" y="1759499"/>
                    <a:pt x="1196286" y="1461729"/>
                    <a:pt x="1058174" y="1282240"/>
                  </a:cubicBezTo>
                  <a:cubicBezTo>
                    <a:pt x="920052" y="1102751"/>
                    <a:pt x="357141" y="1318720"/>
                    <a:pt x="133019" y="1122772"/>
                  </a:cubicBezTo>
                  <a:cubicBezTo>
                    <a:pt x="-91104" y="926814"/>
                    <a:pt x="2265" y="773376"/>
                    <a:pt x="161678" y="498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1098835" y="-318133"/>
              <a:ext cx="1421375" cy="1355215"/>
            </a:xfrm>
            <a:custGeom>
              <a:avLst/>
              <a:gdLst/>
              <a:ahLst/>
              <a:cxnLst/>
              <a:rect l="l" t="t" r="r" b="b"/>
              <a:pathLst>
                <a:path w="2440128" h="2326550" extrusionOk="0">
                  <a:moveTo>
                    <a:pt x="1426754" y="241738"/>
                  </a:moveTo>
                  <a:cubicBezTo>
                    <a:pt x="1687500" y="574619"/>
                    <a:pt x="1265553" y="731039"/>
                    <a:pt x="1485789" y="895653"/>
                  </a:cubicBezTo>
                  <a:cubicBezTo>
                    <a:pt x="1706036" y="1060264"/>
                    <a:pt x="2211623" y="493248"/>
                    <a:pt x="2391494" y="885833"/>
                  </a:cubicBezTo>
                  <a:cubicBezTo>
                    <a:pt x="2673062" y="1500414"/>
                    <a:pt x="1645952" y="1099297"/>
                    <a:pt x="1511993" y="1422852"/>
                  </a:cubicBezTo>
                  <a:cubicBezTo>
                    <a:pt x="1378033" y="1746397"/>
                    <a:pt x="1832185" y="1865012"/>
                    <a:pt x="1417676" y="2235087"/>
                  </a:cubicBezTo>
                  <a:cubicBezTo>
                    <a:pt x="1170560" y="2455724"/>
                    <a:pt x="401740" y="2243183"/>
                    <a:pt x="355058" y="1958271"/>
                  </a:cubicBezTo>
                  <a:cubicBezTo>
                    <a:pt x="268742" y="1431406"/>
                    <a:pt x="833108" y="1572614"/>
                    <a:pt x="705035" y="1207701"/>
                  </a:cubicBezTo>
                  <a:cubicBezTo>
                    <a:pt x="587029" y="871507"/>
                    <a:pt x="-26076" y="1063760"/>
                    <a:pt x="861" y="577778"/>
                  </a:cubicBezTo>
                  <a:cubicBezTo>
                    <a:pt x="35856" y="-53777"/>
                    <a:pt x="1103961" y="-170365"/>
                    <a:pt x="1426754" y="2417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-5" y="1196131"/>
              <a:ext cx="826461" cy="1140602"/>
            </a:xfrm>
            <a:custGeom>
              <a:avLst/>
              <a:gdLst/>
              <a:ahLst/>
              <a:cxnLst/>
              <a:rect l="l" t="t" r="r" b="b"/>
              <a:pathLst>
                <a:path w="1418817" h="1958115" extrusionOk="0">
                  <a:moveTo>
                    <a:pt x="264154" y="1208512"/>
                  </a:moveTo>
                  <a:cubicBezTo>
                    <a:pt x="336049" y="1481193"/>
                    <a:pt x="219119" y="1961253"/>
                    <a:pt x="546627" y="1958101"/>
                  </a:cubicBezTo>
                  <a:cubicBezTo>
                    <a:pt x="1192660" y="1951890"/>
                    <a:pt x="1687779" y="991675"/>
                    <a:pt x="1256896" y="477096"/>
                  </a:cubicBezTo>
                  <a:cubicBezTo>
                    <a:pt x="1087742" y="275100"/>
                    <a:pt x="451099" y="-163860"/>
                    <a:pt x="136952" y="63883"/>
                  </a:cubicBezTo>
                  <a:cubicBezTo>
                    <a:pt x="-177195" y="291625"/>
                    <a:pt x="128993" y="695886"/>
                    <a:pt x="264154" y="1208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4" name="Google Shape;684;p26"/>
            <p:cNvGrpSpPr/>
            <p:nvPr/>
          </p:nvGrpSpPr>
          <p:grpSpPr>
            <a:xfrm rot="2024519">
              <a:off x="-21115" y="279707"/>
              <a:ext cx="1617096" cy="1310807"/>
              <a:chOff x="-15807" y="2535022"/>
              <a:chExt cx="4403050" cy="3569083"/>
            </a:xfrm>
          </p:grpSpPr>
          <p:sp>
            <p:nvSpPr>
              <p:cNvPr id="685" name="Google Shape;685;p26"/>
              <p:cNvSpPr/>
              <p:nvPr/>
            </p:nvSpPr>
            <p:spPr>
              <a:xfrm>
                <a:off x="-15807" y="3769681"/>
                <a:ext cx="2145683" cy="2026929"/>
              </a:xfrm>
              <a:custGeom>
                <a:avLst/>
                <a:gdLst/>
                <a:ahLst/>
                <a:cxnLst/>
                <a:rect l="l" t="t" r="r" b="b"/>
                <a:pathLst>
                  <a:path w="2145683" h="2026929" extrusionOk="0">
                    <a:moveTo>
                      <a:pt x="0" y="2026930"/>
                    </a:moveTo>
                    <a:cubicBezTo>
                      <a:pt x="0" y="2026930"/>
                      <a:pt x="145036" y="1556585"/>
                      <a:pt x="356525" y="1240469"/>
                    </a:cubicBezTo>
                    <a:cubicBezTo>
                      <a:pt x="797412" y="581482"/>
                      <a:pt x="1349032" y="105508"/>
                      <a:pt x="2145684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>
                <a:off x="2129876" y="3533175"/>
                <a:ext cx="2257367" cy="806917"/>
              </a:xfrm>
              <a:custGeom>
                <a:avLst/>
                <a:gdLst/>
                <a:ahLst/>
                <a:cxnLst/>
                <a:rect l="l" t="t" r="r" b="b"/>
                <a:pathLst>
                  <a:path w="2257367" h="806917" extrusionOk="0">
                    <a:moveTo>
                      <a:pt x="0" y="236506"/>
                    </a:moveTo>
                    <a:cubicBezTo>
                      <a:pt x="0" y="236506"/>
                      <a:pt x="176622" y="120882"/>
                      <a:pt x="209455" y="101032"/>
                    </a:cubicBezTo>
                    <a:cubicBezTo>
                      <a:pt x="342852" y="20403"/>
                      <a:pt x="514340" y="1115"/>
                      <a:pt x="666664" y="48"/>
                    </a:cubicBezTo>
                    <a:cubicBezTo>
                      <a:pt x="1147791" y="-3324"/>
                      <a:pt x="1606734" y="170060"/>
                      <a:pt x="1972408" y="485709"/>
                    </a:cubicBezTo>
                    <a:cubicBezTo>
                      <a:pt x="1997002" y="506940"/>
                      <a:pt x="2257273" y="714042"/>
                      <a:pt x="2257368" y="718071"/>
                    </a:cubicBezTo>
                    <a:cubicBezTo>
                      <a:pt x="2257435" y="720653"/>
                      <a:pt x="2219258" y="709708"/>
                      <a:pt x="2214534" y="709146"/>
                    </a:cubicBezTo>
                    <a:cubicBezTo>
                      <a:pt x="2177720" y="704813"/>
                      <a:pt x="2136000" y="697288"/>
                      <a:pt x="2099215" y="702012"/>
                    </a:cubicBezTo>
                    <a:cubicBezTo>
                      <a:pt x="1985772" y="716566"/>
                      <a:pt x="1873748" y="734121"/>
                      <a:pt x="1760420" y="751123"/>
                    </a:cubicBezTo>
                    <a:cubicBezTo>
                      <a:pt x="1653311" y="767192"/>
                      <a:pt x="1550289" y="797796"/>
                      <a:pt x="1441685" y="805187"/>
                    </a:cubicBezTo>
                    <a:cubicBezTo>
                      <a:pt x="1164746" y="824046"/>
                      <a:pt x="823598" y="685058"/>
                      <a:pt x="576358" y="568938"/>
                    </a:cubicBezTo>
                    <a:cubicBezTo>
                      <a:pt x="450142" y="509655"/>
                      <a:pt x="316840" y="439684"/>
                      <a:pt x="200482" y="363284"/>
                    </a:cubicBezTo>
                    <a:cubicBezTo>
                      <a:pt x="157867" y="335309"/>
                      <a:pt x="0" y="236506"/>
                      <a:pt x="0" y="236506"/>
                    </a:cubicBezTo>
                    <a:close/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>
                <a:off x="2155870" y="3734182"/>
                <a:ext cx="2199855" cy="498022"/>
              </a:xfrm>
              <a:custGeom>
                <a:avLst/>
                <a:gdLst/>
                <a:ahLst/>
                <a:cxnLst/>
                <a:rect l="l" t="t" r="r" b="b"/>
                <a:pathLst>
                  <a:path w="2199855" h="498022" extrusionOk="0">
                    <a:moveTo>
                      <a:pt x="0" y="37889"/>
                    </a:moveTo>
                    <a:cubicBezTo>
                      <a:pt x="0" y="37889"/>
                      <a:pt x="429959" y="7800"/>
                      <a:pt x="543192" y="1809"/>
                    </a:cubicBezTo>
                    <a:cubicBezTo>
                      <a:pt x="1236288" y="-34853"/>
                      <a:pt x="2199856" y="498023"/>
                      <a:pt x="2199856" y="498023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>
                <a:off x="2134724" y="3766518"/>
                <a:ext cx="2232860" cy="467410"/>
              </a:xfrm>
              <a:custGeom>
                <a:avLst/>
                <a:gdLst/>
                <a:ahLst/>
                <a:cxnLst/>
                <a:rect l="l" t="t" r="r" b="b"/>
                <a:pathLst>
                  <a:path w="2232860" h="467410" extrusionOk="0">
                    <a:moveTo>
                      <a:pt x="0" y="0"/>
                    </a:moveTo>
                    <a:cubicBezTo>
                      <a:pt x="0" y="0"/>
                      <a:pt x="255994" y="64703"/>
                      <a:pt x="346091" y="90887"/>
                    </a:cubicBezTo>
                    <a:cubicBezTo>
                      <a:pt x="1003249" y="281874"/>
                      <a:pt x="1290876" y="322250"/>
                      <a:pt x="1551461" y="365941"/>
                    </a:cubicBezTo>
                    <a:cubicBezTo>
                      <a:pt x="1685344" y="388382"/>
                      <a:pt x="2232860" y="467411"/>
                      <a:pt x="2232860" y="467411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>
                <a:off x="493385" y="4593276"/>
                <a:ext cx="3006233" cy="1510829"/>
              </a:xfrm>
              <a:custGeom>
                <a:avLst/>
                <a:gdLst/>
                <a:ahLst/>
                <a:cxnLst/>
                <a:rect l="l" t="t" r="r" b="b"/>
                <a:pathLst>
                  <a:path w="3006233" h="1510829" extrusionOk="0">
                    <a:moveTo>
                      <a:pt x="0" y="202390"/>
                    </a:moveTo>
                    <a:cubicBezTo>
                      <a:pt x="563650" y="-146416"/>
                      <a:pt x="1028349" y="65373"/>
                      <a:pt x="1063982" y="47676"/>
                    </a:cubicBezTo>
                    <a:cubicBezTo>
                      <a:pt x="1168328" y="-4141"/>
                      <a:pt x="1396776" y="-19676"/>
                      <a:pt x="1820533" y="58715"/>
                    </a:cubicBezTo>
                    <a:cubicBezTo>
                      <a:pt x="2772357" y="234784"/>
                      <a:pt x="3006234" y="1510830"/>
                      <a:pt x="3006234" y="1510830"/>
                    </a:cubicBezTo>
                    <a:cubicBezTo>
                      <a:pt x="3006234" y="1510830"/>
                      <a:pt x="2772481" y="1359792"/>
                      <a:pt x="2685880" y="1325997"/>
                    </a:cubicBezTo>
                    <a:cubicBezTo>
                      <a:pt x="2270799" y="1164005"/>
                      <a:pt x="1719235" y="1004662"/>
                      <a:pt x="1437704" y="640645"/>
                    </a:cubicBezTo>
                    <a:cubicBezTo>
                      <a:pt x="1334015" y="506571"/>
                      <a:pt x="1064401" y="47676"/>
                      <a:pt x="1064401" y="47676"/>
                    </a:cubicBezTo>
                    <a:cubicBezTo>
                      <a:pt x="1064401" y="47676"/>
                      <a:pt x="1398633" y="86537"/>
                      <a:pt x="1636491" y="189874"/>
                    </a:cubicBezTo>
                    <a:cubicBezTo>
                      <a:pt x="2173520" y="423179"/>
                      <a:pt x="2266360" y="614032"/>
                      <a:pt x="2555168" y="942321"/>
                    </a:cubicBezTo>
                    <a:cubicBezTo>
                      <a:pt x="2658933" y="1060259"/>
                      <a:pt x="2744925" y="1194981"/>
                      <a:pt x="2846766" y="1314453"/>
                    </a:cubicBezTo>
                    <a:cubicBezTo>
                      <a:pt x="2880913" y="1354515"/>
                      <a:pt x="2910632" y="1398673"/>
                      <a:pt x="2944826" y="1438792"/>
                    </a:cubicBezTo>
                    <a:cubicBezTo>
                      <a:pt x="2955523" y="1451337"/>
                      <a:pt x="3005567" y="1510210"/>
                      <a:pt x="3005567" y="151021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>
                <a:off x="1602734" y="4651991"/>
                <a:ext cx="1853784" cy="1401603"/>
              </a:xfrm>
              <a:custGeom>
                <a:avLst/>
                <a:gdLst/>
                <a:ahLst/>
                <a:cxnLst/>
                <a:rect l="l" t="t" r="r" b="b"/>
                <a:pathLst>
                  <a:path w="1853784" h="1401603" extrusionOk="0">
                    <a:moveTo>
                      <a:pt x="0" y="0"/>
                    </a:moveTo>
                    <a:cubicBezTo>
                      <a:pt x="136208" y="87201"/>
                      <a:pt x="265709" y="192005"/>
                      <a:pt x="400193" y="283511"/>
                    </a:cubicBezTo>
                    <a:cubicBezTo>
                      <a:pt x="744007" y="517474"/>
                      <a:pt x="1100223" y="760752"/>
                      <a:pt x="1415463" y="1033253"/>
                    </a:cubicBezTo>
                    <a:cubicBezTo>
                      <a:pt x="1560405" y="1158545"/>
                      <a:pt x="1853784" y="1401604"/>
                      <a:pt x="1853784" y="1401604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>
                <a:off x="122819" y="2535022"/>
                <a:ext cx="2191098" cy="2834697"/>
              </a:xfrm>
              <a:custGeom>
                <a:avLst/>
                <a:gdLst/>
                <a:ahLst/>
                <a:cxnLst/>
                <a:rect l="l" t="t" r="r" b="b"/>
                <a:pathLst>
                  <a:path w="2191098" h="2834697" extrusionOk="0">
                    <a:moveTo>
                      <a:pt x="24644" y="2834698"/>
                    </a:moveTo>
                    <a:cubicBezTo>
                      <a:pt x="24644" y="2834698"/>
                      <a:pt x="-72585" y="2013356"/>
                      <a:pt x="119206" y="1778880"/>
                    </a:cubicBezTo>
                    <a:cubicBezTo>
                      <a:pt x="338232" y="1511103"/>
                      <a:pt x="604111" y="1442076"/>
                      <a:pt x="891921" y="1303468"/>
                    </a:cubicBezTo>
                    <a:cubicBezTo>
                      <a:pt x="1098499" y="1203979"/>
                      <a:pt x="1278051" y="1064819"/>
                      <a:pt x="1447006" y="912209"/>
                    </a:cubicBezTo>
                    <a:cubicBezTo>
                      <a:pt x="1650460" y="728444"/>
                      <a:pt x="1815814" y="513921"/>
                      <a:pt x="1989636" y="303562"/>
                    </a:cubicBezTo>
                    <a:cubicBezTo>
                      <a:pt x="2040013" y="242583"/>
                      <a:pt x="2191099" y="0"/>
                      <a:pt x="2191099" y="0"/>
                    </a:cubicBezTo>
                    <a:cubicBezTo>
                      <a:pt x="2191099" y="0"/>
                      <a:pt x="1397219" y="241478"/>
                      <a:pt x="1158294" y="335623"/>
                    </a:cubicBezTo>
                    <a:cubicBezTo>
                      <a:pt x="542729" y="578187"/>
                      <a:pt x="116668" y="1145610"/>
                      <a:pt x="97191" y="1805073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>
                <a:off x="220010" y="2535022"/>
                <a:ext cx="2093907" cy="1805073"/>
              </a:xfrm>
              <a:custGeom>
                <a:avLst/>
                <a:gdLst/>
                <a:ahLst/>
                <a:cxnLst/>
                <a:rect l="l" t="t" r="r" b="b"/>
                <a:pathLst>
                  <a:path w="2093907" h="1805073" extrusionOk="0">
                    <a:moveTo>
                      <a:pt x="0" y="1805073"/>
                    </a:moveTo>
                    <a:cubicBezTo>
                      <a:pt x="0" y="1805073"/>
                      <a:pt x="385365" y="1191406"/>
                      <a:pt x="1046958" y="902542"/>
                    </a:cubicBezTo>
                    <a:cubicBezTo>
                      <a:pt x="1484593" y="711451"/>
                      <a:pt x="2093908" y="0"/>
                      <a:pt x="2093908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>
                <a:off x="220010" y="2535022"/>
                <a:ext cx="2093907" cy="1805073"/>
              </a:xfrm>
              <a:custGeom>
                <a:avLst/>
                <a:gdLst/>
                <a:ahLst/>
                <a:cxnLst/>
                <a:rect l="l" t="t" r="r" b="b"/>
                <a:pathLst>
                  <a:path w="2093907" h="1805073" extrusionOk="0">
                    <a:moveTo>
                      <a:pt x="0" y="1805073"/>
                    </a:moveTo>
                    <a:cubicBezTo>
                      <a:pt x="0" y="1805073"/>
                      <a:pt x="208484" y="998153"/>
                      <a:pt x="929918" y="683333"/>
                    </a:cubicBezTo>
                    <a:cubicBezTo>
                      <a:pt x="1316201" y="514769"/>
                      <a:pt x="2093908" y="0"/>
                      <a:pt x="2093908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94" name="Google Shape;694;p26"/>
          <p:cNvSpPr/>
          <p:nvPr/>
        </p:nvSpPr>
        <p:spPr>
          <a:xfrm rot="1910943" flipH="1">
            <a:off x="10564337" y="132253"/>
            <a:ext cx="826796" cy="1141064"/>
          </a:xfrm>
          <a:custGeom>
            <a:avLst/>
            <a:gdLst/>
            <a:ahLst/>
            <a:cxnLst/>
            <a:rect l="l" t="t" r="r" b="b"/>
            <a:pathLst>
              <a:path w="1418817" h="1958115" extrusionOk="0">
                <a:moveTo>
                  <a:pt x="264154" y="1208512"/>
                </a:moveTo>
                <a:cubicBezTo>
                  <a:pt x="336049" y="1481193"/>
                  <a:pt x="219119" y="1961253"/>
                  <a:pt x="546627" y="1958101"/>
                </a:cubicBezTo>
                <a:cubicBezTo>
                  <a:pt x="1192660" y="1951890"/>
                  <a:pt x="1687779" y="991675"/>
                  <a:pt x="1256896" y="477096"/>
                </a:cubicBezTo>
                <a:cubicBezTo>
                  <a:pt x="1087742" y="275100"/>
                  <a:pt x="451099" y="-163860"/>
                  <a:pt x="136952" y="63883"/>
                </a:cubicBezTo>
                <a:cubicBezTo>
                  <a:pt x="-177195" y="291625"/>
                  <a:pt x="128993" y="695886"/>
                  <a:pt x="264154" y="1208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6"/>
          <p:cNvSpPr/>
          <p:nvPr/>
        </p:nvSpPr>
        <p:spPr>
          <a:xfrm flipH="1">
            <a:off x="10861664" y="99662"/>
            <a:ext cx="1205811" cy="1206228"/>
          </a:xfrm>
          <a:custGeom>
            <a:avLst/>
            <a:gdLst/>
            <a:ahLst/>
            <a:cxnLst/>
            <a:rect l="l" t="t" r="r" b="b"/>
            <a:pathLst>
              <a:path w="3372899" h="3374064" extrusionOk="0">
                <a:moveTo>
                  <a:pt x="1408401" y="1276042"/>
                </a:moveTo>
                <a:cubicBezTo>
                  <a:pt x="1788353" y="1105716"/>
                  <a:pt x="907042" y="-187903"/>
                  <a:pt x="1914559" y="23219"/>
                </a:cubicBezTo>
                <a:cubicBezTo>
                  <a:pt x="2422336" y="129632"/>
                  <a:pt x="1702151" y="1167267"/>
                  <a:pt x="2017810" y="1455179"/>
                </a:cubicBezTo>
                <a:cubicBezTo>
                  <a:pt x="2230123" y="1648794"/>
                  <a:pt x="3097373" y="727459"/>
                  <a:pt x="3305494" y="1214644"/>
                </a:cubicBezTo>
                <a:cubicBezTo>
                  <a:pt x="3722023" y="2190080"/>
                  <a:pt x="2074483" y="1658528"/>
                  <a:pt x="2011809" y="1941344"/>
                </a:cubicBezTo>
                <a:cubicBezTo>
                  <a:pt x="1928084" y="2319801"/>
                  <a:pt x="2971644" y="3104594"/>
                  <a:pt x="2268507" y="3333156"/>
                </a:cubicBezTo>
                <a:cubicBezTo>
                  <a:pt x="1392875" y="3617811"/>
                  <a:pt x="1825405" y="2327783"/>
                  <a:pt x="1496792" y="2211216"/>
                </a:cubicBezTo>
                <a:cubicBezTo>
                  <a:pt x="1117669" y="2076733"/>
                  <a:pt x="572239" y="3488004"/>
                  <a:pt x="116106" y="2761151"/>
                </a:cubicBezTo>
                <a:cubicBezTo>
                  <a:pt x="-434049" y="1884451"/>
                  <a:pt x="1150244" y="2178355"/>
                  <a:pt x="1137823" y="1741872"/>
                </a:cubicBezTo>
                <a:cubicBezTo>
                  <a:pt x="1128861" y="1427213"/>
                  <a:pt x="-301671" y="1040431"/>
                  <a:pt x="293537" y="539159"/>
                </a:cubicBezTo>
                <a:cubicBezTo>
                  <a:pt x="821708" y="94342"/>
                  <a:pt x="1028457" y="1446368"/>
                  <a:pt x="1408401" y="1276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6"/>
          <p:cNvSpPr/>
          <p:nvPr/>
        </p:nvSpPr>
        <p:spPr>
          <a:xfrm>
            <a:off x="11405171" y="6176817"/>
            <a:ext cx="720436" cy="647435"/>
          </a:xfrm>
          <a:custGeom>
            <a:avLst/>
            <a:gdLst/>
            <a:ahLst/>
            <a:cxnLst/>
            <a:rect l="l" t="t" r="r" b="b"/>
            <a:pathLst>
              <a:path w="925465" h="926583" extrusionOk="0">
                <a:moveTo>
                  <a:pt x="0" y="426531"/>
                </a:moveTo>
                <a:cubicBezTo>
                  <a:pt x="0" y="181101"/>
                  <a:pt x="219741" y="-19201"/>
                  <a:pt x="497681" y="1469"/>
                </a:cubicBezTo>
                <a:cubicBezTo>
                  <a:pt x="639127" y="11984"/>
                  <a:pt x="953548" y="146858"/>
                  <a:pt x="923448" y="509351"/>
                </a:cubicBezTo>
                <a:cubicBezTo>
                  <a:pt x="891540" y="894704"/>
                  <a:pt x="339947" y="1119265"/>
                  <a:pt x="128872" y="704261"/>
                </a:cubicBezTo>
                <a:cubicBezTo>
                  <a:pt x="-52674" y="347140"/>
                  <a:pt x="473297" y="-39517"/>
                  <a:pt x="719899" y="298992"/>
                </a:cubicBezTo>
                <a:cubicBezTo>
                  <a:pt x="890492" y="533202"/>
                  <a:pt x="606742" y="946015"/>
                  <a:pt x="329374" y="719739"/>
                </a:cubicBezTo>
                <a:cubicBezTo>
                  <a:pt x="99345" y="532087"/>
                  <a:pt x="348615" y="235717"/>
                  <a:pt x="505968" y="294591"/>
                </a:cubicBezTo>
                <a:cubicBezTo>
                  <a:pt x="616076" y="335806"/>
                  <a:pt x="637984" y="422264"/>
                  <a:pt x="627507" y="486920"/>
                </a:cubicBezTo>
                <a:cubicBezTo>
                  <a:pt x="596931" y="674734"/>
                  <a:pt x="376808" y="637205"/>
                  <a:pt x="439388" y="505341"/>
                </a:cubicBezTo>
              </a:path>
            </a:pathLst>
          </a:custGeom>
          <a:noFill/>
          <a:ln w="464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6"/>
          <p:cNvSpPr txBox="1">
            <a:spLocks noGrp="1"/>
          </p:cNvSpPr>
          <p:nvPr>
            <p:ph type="title"/>
          </p:nvPr>
        </p:nvSpPr>
        <p:spPr>
          <a:xfrm>
            <a:off x="5550358" y="303176"/>
            <a:ext cx="5274233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Мы</a:t>
            </a: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помогаем</a:t>
            </a:r>
            <a:r>
              <a:rPr lang="e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ближним.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71" y="1305890"/>
            <a:ext cx="3737893" cy="280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-5" y="5495635"/>
            <a:ext cx="251904" cy="1362365"/>
          </a:xfrm>
          <a:custGeom>
            <a:avLst/>
            <a:gdLst>
              <a:gd name="connsiteX0" fmla="*/ 0 w 212436"/>
              <a:gd name="connsiteY0" fmla="*/ 0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0 h 1279236"/>
              <a:gd name="connsiteX0" fmla="*/ 0 w 212436"/>
              <a:gd name="connsiteY0" fmla="*/ 73891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73891 h 1279236"/>
              <a:gd name="connsiteX0" fmla="*/ 0 w 212436"/>
              <a:gd name="connsiteY0" fmla="*/ 110837 h 1316182"/>
              <a:gd name="connsiteX1" fmla="*/ 175491 w 212436"/>
              <a:gd name="connsiteY1" fmla="*/ 0 h 1316182"/>
              <a:gd name="connsiteX2" fmla="*/ 212436 w 212436"/>
              <a:gd name="connsiteY2" fmla="*/ 1316182 h 1316182"/>
              <a:gd name="connsiteX3" fmla="*/ 0 w 212436"/>
              <a:gd name="connsiteY3" fmla="*/ 1316182 h 1316182"/>
              <a:gd name="connsiteX4" fmla="*/ 0 w 212436"/>
              <a:gd name="connsiteY4" fmla="*/ 110837 h 1316182"/>
              <a:gd name="connsiteX0" fmla="*/ 0 w 212436"/>
              <a:gd name="connsiteY0" fmla="*/ 120073 h 1325418"/>
              <a:gd name="connsiteX1" fmla="*/ 138545 w 212436"/>
              <a:gd name="connsiteY1" fmla="*/ 0 h 1325418"/>
              <a:gd name="connsiteX2" fmla="*/ 212436 w 212436"/>
              <a:gd name="connsiteY2" fmla="*/ 1325418 h 1325418"/>
              <a:gd name="connsiteX3" fmla="*/ 0 w 212436"/>
              <a:gd name="connsiteY3" fmla="*/ 1325418 h 1325418"/>
              <a:gd name="connsiteX4" fmla="*/ 0 w 212436"/>
              <a:gd name="connsiteY4" fmla="*/ 120073 h 1325418"/>
              <a:gd name="connsiteX0" fmla="*/ 0 w 212436"/>
              <a:gd name="connsiteY0" fmla="*/ 0 h 1205345"/>
              <a:gd name="connsiteX1" fmla="*/ 157018 w 212436"/>
              <a:gd name="connsiteY1" fmla="*/ 9236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0 h 1205345"/>
              <a:gd name="connsiteX1" fmla="*/ 157018 w 212436"/>
              <a:gd name="connsiteY1" fmla="*/ 45719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46645 h 1251990"/>
              <a:gd name="connsiteX1" fmla="*/ 138545 w 212436"/>
              <a:gd name="connsiteY1" fmla="*/ 0 h 1251990"/>
              <a:gd name="connsiteX2" fmla="*/ 212436 w 212436"/>
              <a:gd name="connsiteY2" fmla="*/ 1251990 h 1251990"/>
              <a:gd name="connsiteX3" fmla="*/ 0 w 212436"/>
              <a:gd name="connsiteY3" fmla="*/ 1251990 h 1251990"/>
              <a:gd name="connsiteX4" fmla="*/ 0 w 212436"/>
              <a:gd name="connsiteY4" fmla="*/ 46645 h 1251990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212436 w 212436"/>
              <a:gd name="connsiteY2" fmla="*/ 1325881 h 1325881"/>
              <a:gd name="connsiteX3" fmla="*/ 0 w 212436"/>
              <a:gd name="connsiteY3" fmla="*/ 1325881 h 1325881"/>
              <a:gd name="connsiteX4" fmla="*/ 0 w 212436"/>
              <a:gd name="connsiteY4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37409 h 1242754"/>
              <a:gd name="connsiteX1" fmla="*/ 138544 w 212436"/>
              <a:gd name="connsiteY1" fmla="*/ 0 h 1242754"/>
              <a:gd name="connsiteX2" fmla="*/ 147782 w 212436"/>
              <a:gd name="connsiteY2" fmla="*/ 517700 h 1242754"/>
              <a:gd name="connsiteX3" fmla="*/ 212436 w 212436"/>
              <a:gd name="connsiteY3" fmla="*/ 1242754 h 1242754"/>
              <a:gd name="connsiteX4" fmla="*/ 0 w 212436"/>
              <a:gd name="connsiteY4" fmla="*/ 1242754 h 1242754"/>
              <a:gd name="connsiteX5" fmla="*/ 0 w 212436"/>
              <a:gd name="connsiteY5" fmla="*/ 37409 h 1242754"/>
              <a:gd name="connsiteX0" fmla="*/ 27709 w 212436"/>
              <a:gd name="connsiteY0" fmla="*/ 0 h 1251527"/>
              <a:gd name="connsiteX1" fmla="*/ 138544 w 212436"/>
              <a:gd name="connsiteY1" fmla="*/ 8773 h 1251527"/>
              <a:gd name="connsiteX2" fmla="*/ 147782 w 212436"/>
              <a:gd name="connsiteY2" fmla="*/ 526473 h 1251527"/>
              <a:gd name="connsiteX3" fmla="*/ 212436 w 212436"/>
              <a:gd name="connsiteY3" fmla="*/ 1251527 h 1251527"/>
              <a:gd name="connsiteX4" fmla="*/ 0 w 212436"/>
              <a:gd name="connsiteY4" fmla="*/ 1251527 h 1251527"/>
              <a:gd name="connsiteX5" fmla="*/ 27709 w 212436"/>
              <a:gd name="connsiteY5" fmla="*/ 0 h 12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36" h="1251527">
                <a:moveTo>
                  <a:pt x="27709" y="0"/>
                </a:moveTo>
                <a:lnTo>
                  <a:pt x="138544" y="8773"/>
                </a:lnTo>
                <a:cubicBezTo>
                  <a:pt x="150860" y="209049"/>
                  <a:pt x="190884" y="224597"/>
                  <a:pt x="147782" y="526473"/>
                </a:cubicBezTo>
                <a:lnTo>
                  <a:pt x="212436" y="1251527"/>
                </a:lnTo>
                <a:lnTo>
                  <a:pt x="0" y="1251527"/>
                </a:lnTo>
                <a:lnTo>
                  <a:pt x="27709" y="0"/>
                </a:lnTo>
                <a:close/>
              </a:path>
            </a:pathLst>
          </a:custGeom>
          <a:solidFill>
            <a:srgbClr val="645CB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77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72" y="2529541"/>
            <a:ext cx="4053676" cy="270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7" name="Google Shape;637;p23"/>
          <p:cNvPicPr preferRelativeResize="0"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1" y="802975"/>
            <a:ext cx="4991593" cy="355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8" name="Google Shape;638;p23"/>
          <p:cNvSpPr txBox="1">
            <a:spLocks noGrp="1"/>
          </p:cNvSpPr>
          <p:nvPr>
            <p:ph type="title" idx="4294967295"/>
          </p:nvPr>
        </p:nvSpPr>
        <p:spPr>
          <a:xfrm>
            <a:off x="5434904" y="722395"/>
            <a:ext cx="6250083" cy="229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Наша жизненная </a:t>
            </a:r>
            <a:r>
              <a:rPr lang="ru-RU" dirty="0" smtClean="0">
                <a:solidFill>
                  <a:srgbClr val="E1A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позиция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: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sp>
        <p:nvSpPr>
          <p:cNvPr id="639" name="Google Shape;639;p23"/>
          <p:cNvSpPr txBox="1">
            <a:spLocks noGrp="1"/>
          </p:cNvSpPr>
          <p:nvPr>
            <p:ph type="body" idx="4294967295"/>
          </p:nvPr>
        </p:nvSpPr>
        <p:spPr>
          <a:xfrm>
            <a:off x="454849" y="4567202"/>
            <a:ext cx="7848641" cy="133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Дарить людям добро, значит дарить добро самому себе</a:t>
            </a:r>
            <a:r>
              <a:rPr lang="ru-RU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!</a:t>
            </a:r>
          </a:p>
          <a:p>
            <a:pPr marL="0" lvl="0" indent="0">
              <a:buNone/>
            </a:pPr>
            <a:r>
              <a:rPr lang="ru-RU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Когда 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счастливы окружающие, ты тоже счастлив!</a:t>
            </a:r>
            <a:endParaRPr sz="2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grpSp>
        <p:nvGrpSpPr>
          <p:cNvPr id="640" name="Google Shape;640;p23"/>
          <p:cNvGrpSpPr/>
          <p:nvPr/>
        </p:nvGrpSpPr>
        <p:grpSpPr>
          <a:xfrm flipH="1">
            <a:off x="9714191" y="-127633"/>
            <a:ext cx="2769168" cy="2654865"/>
            <a:chOff x="-248959" y="-318133"/>
            <a:chExt cx="2769168" cy="2654865"/>
          </a:xfrm>
        </p:grpSpPr>
        <p:sp>
          <p:nvSpPr>
            <p:cNvPr id="641" name="Google Shape;641;p23"/>
            <p:cNvSpPr/>
            <p:nvPr/>
          </p:nvSpPr>
          <p:spPr>
            <a:xfrm>
              <a:off x="11" y="-58996"/>
              <a:ext cx="1098803" cy="1096072"/>
            </a:xfrm>
            <a:custGeom>
              <a:avLst/>
              <a:gdLst/>
              <a:ahLst/>
              <a:cxnLst/>
              <a:rect l="l" t="t" r="r" b="b"/>
              <a:pathLst>
                <a:path w="1886357" h="1881669" extrusionOk="0">
                  <a:moveTo>
                    <a:pt x="161678" y="498423"/>
                  </a:moveTo>
                  <a:cubicBezTo>
                    <a:pt x="321090" y="223467"/>
                    <a:pt x="557826" y="-87750"/>
                    <a:pt x="770671" y="22946"/>
                  </a:cubicBezTo>
                  <a:cubicBezTo>
                    <a:pt x="983517" y="133642"/>
                    <a:pt x="782063" y="780320"/>
                    <a:pt x="1013063" y="941206"/>
                  </a:cubicBezTo>
                  <a:cubicBezTo>
                    <a:pt x="1244064" y="1102093"/>
                    <a:pt x="1512650" y="500011"/>
                    <a:pt x="1694692" y="666495"/>
                  </a:cubicBezTo>
                  <a:cubicBezTo>
                    <a:pt x="1876724" y="832983"/>
                    <a:pt x="1993519" y="1313586"/>
                    <a:pt x="1741221" y="1607137"/>
                  </a:cubicBezTo>
                  <a:cubicBezTo>
                    <a:pt x="1488913" y="1900698"/>
                    <a:pt x="856234" y="1921948"/>
                    <a:pt x="685480" y="1840728"/>
                  </a:cubicBezTo>
                  <a:cubicBezTo>
                    <a:pt x="514715" y="1759499"/>
                    <a:pt x="1196286" y="1461729"/>
                    <a:pt x="1058174" y="1282240"/>
                  </a:cubicBezTo>
                  <a:cubicBezTo>
                    <a:pt x="920052" y="1102751"/>
                    <a:pt x="357141" y="1318720"/>
                    <a:pt x="133019" y="1122772"/>
                  </a:cubicBezTo>
                  <a:cubicBezTo>
                    <a:pt x="-91104" y="926814"/>
                    <a:pt x="2265" y="773376"/>
                    <a:pt x="161678" y="498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098835" y="-318133"/>
              <a:ext cx="1421375" cy="1355215"/>
            </a:xfrm>
            <a:custGeom>
              <a:avLst/>
              <a:gdLst/>
              <a:ahLst/>
              <a:cxnLst/>
              <a:rect l="l" t="t" r="r" b="b"/>
              <a:pathLst>
                <a:path w="2440128" h="2326550" extrusionOk="0">
                  <a:moveTo>
                    <a:pt x="1426754" y="241738"/>
                  </a:moveTo>
                  <a:cubicBezTo>
                    <a:pt x="1687500" y="574619"/>
                    <a:pt x="1265553" y="731039"/>
                    <a:pt x="1485789" y="895653"/>
                  </a:cubicBezTo>
                  <a:cubicBezTo>
                    <a:pt x="1706036" y="1060264"/>
                    <a:pt x="2211623" y="493248"/>
                    <a:pt x="2391494" y="885833"/>
                  </a:cubicBezTo>
                  <a:cubicBezTo>
                    <a:pt x="2673062" y="1500414"/>
                    <a:pt x="1645952" y="1099297"/>
                    <a:pt x="1511993" y="1422852"/>
                  </a:cubicBezTo>
                  <a:cubicBezTo>
                    <a:pt x="1378033" y="1746397"/>
                    <a:pt x="1832185" y="1865012"/>
                    <a:pt x="1417676" y="2235087"/>
                  </a:cubicBezTo>
                  <a:cubicBezTo>
                    <a:pt x="1170560" y="2455724"/>
                    <a:pt x="401740" y="2243183"/>
                    <a:pt x="355058" y="1958271"/>
                  </a:cubicBezTo>
                  <a:cubicBezTo>
                    <a:pt x="268742" y="1431406"/>
                    <a:pt x="833108" y="1572614"/>
                    <a:pt x="705035" y="1207701"/>
                  </a:cubicBezTo>
                  <a:cubicBezTo>
                    <a:pt x="587029" y="871507"/>
                    <a:pt x="-26076" y="1063760"/>
                    <a:pt x="861" y="577778"/>
                  </a:cubicBezTo>
                  <a:cubicBezTo>
                    <a:pt x="35856" y="-53777"/>
                    <a:pt x="1103961" y="-170365"/>
                    <a:pt x="1426754" y="2417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-5" y="1196131"/>
              <a:ext cx="826461" cy="1140602"/>
            </a:xfrm>
            <a:custGeom>
              <a:avLst/>
              <a:gdLst/>
              <a:ahLst/>
              <a:cxnLst/>
              <a:rect l="l" t="t" r="r" b="b"/>
              <a:pathLst>
                <a:path w="1418817" h="1958115" extrusionOk="0">
                  <a:moveTo>
                    <a:pt x="264154" y="1208512"/>
                  </a:moveTo>
                  <a:cubicBezTo>
                    <a:pt x="336049" y="1481193"/>
                    <a:pt x="219119" y="1961253"/>
                    <a:pt x="546627" y="1958101"/>
                  </a:cubicBezTo>
                  <a:cubicBezTo>
                    <a:pt x="1192660" y="1951890"/>
                    <a:pt x="1687779" y="991675"/>
                    <a:pt x="1256896" y="477096"/>
                  </a:cubicBezTo>
                  <a:cubicBezTo>
                    <a:pt x="1087742" y="275100"/>
                    <a:pt x="451099" y="-163860"/>
                    <a:pt x="136952" y="63883"/>
                  </a:cubicBezTo>
                  <a:cubicBezTo>
                    <a:pt x="-177195" y="291625"/>
                    <a:pt x="128993" y="695886"/>
                    <a:pt x="264154" y="1208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4" name="Google Shape;644;p23"/>
            <p:cNvGrpSpPr/>
            <p:nvPr/>
          </p:nvGrpSpPr>
          <p:grpSpPr>
            <a:xfrm rot="2024519">
              <a:off x="-21115" y="279707"/>
              <a:ext cx="1617096" cy="1310807"/>
              <a:chOff x="-15807" y="2535022"/>
              <a:chExt cx="4403050" cy="3569083"/>
            </a:xfrm>
          </p:grpSpPr>
          <p:sp>
            <p:nvSpPr>
              <p:cNvPr id="645" name="Google Shape;645;p23"/>
              <p:cNvSpPr/>
              <p:nvPr/>
            </p:nvSpPr>
            <p:spPr>
              <a:xfrm>
                <a:off x="-15807" y="3769681"/>
                <a:ext cx="2145683" cy="2026929"/>
              </a:xfrm>
              <a:custGeom>
                <a:avLst/>
                <a:gdLst/>
                <a:ahLst/>
                <a:cxnLst/>
                <a:rect l="l" t="t" r="r" b="b"/>
                <a:pathLst>
                  <a:path w="2145683" h="2026929" extrusionOk="0">
                    <a:moveTo>
                      <a:pt x="0" y="2026930"/>
                    </a:moveTo>
                    <a:cubicBezTo>
                      <a:pt x="0" y="2026930"/>
                      <a:pt x="145036" y="1556585"/>
                      <a:pt x="356525" y="1240469"/>
                    </a:cubicBezTo>
                    <a:cubicBezTo>
                      <a:pt x="797412" y="581482"/>
                      <a:pt x="1349032" y="105508"/>
                      <a:pt x="2145684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23"/>
              <p:cNvSpPr/>
              <p:nvPr/>
            </p:nvSpPr>
            <p:spPr>
              <a:xfrm>
                <a:off x="2129876" y="3533175"/>
                <a:ext cx="2257367" cy="806917"/>
              </a:xfrm>
              <a:custGeom>
                <a:avLst/>
                <a:gdLst/>
                <a:ahLst/>
                <a:cxnLst/>
                <a:rect l="l" t="t" r="r" b="b"/>
                <a:pathLst>
                  <a:path w="2257367" h="806917" extrusionOk="0">
                    <a:moveTo>
                      <a:pt x="0" y="236506"/>
                    </a:moveTo>
                    <a:cubicBezTo>
                      <a:pt x="0" y="236506"/>
                      <a:pt x="176622" y="120882"/>
                      <a:pt x="209455" y="101032"/>
                    </a:cubicBezTo>
                    <a:cubicBezTo>
                      <a:pt x="342852" y="20403"/>
                      <a:pt x="514340" y="1115"/>
                      <a:pt x="666664" y="48"/>
                    </a:cubicBezTo>
                    <a:cubicBezTo>
                      <a:pt x="1147791" y="-3324"/>
                      <a:pt x="1606734" y="170060"/>
                      <a:pt x="1972408" y="485709"/>
                    </a:cubicBezTo>
                    <a:cubicBezTo>
                      <a:pt x="1997002" y="506940"/>
                      <a:pt x="2257273" y="714042"/>
                      <a:pt x="2257368" y="718071"/>
                    </a:cubicBezTo>
                    <a:cubicBezTo>
                      <a:pt x="2257435" y="720653"/>
                      <a:pt x="2219258" y="709708"/>
                      <a:pt x="2214534" y="709146"/>
                    </a:cubicBezTo>
                    <a:cubicBezTo>
                      <a:pt x="2177720" y="704813"/>
                      <a:pt x="2136000" y="697288"/>
                      <a:pt x="2099215" y="702012"/>
                    </a:cubicBezTo>
                    <a:cubicBezTo>
                      <a:pt x="1985772" y="716566"/>
                      <a:pt x="1873748" y="734121"/>
                      <a:pt x="1760420" y="751123"/>
                    </a:cubicBezTo>
                    <a:cubicBezTo>
                      <a:pt x="1653311" y="767192"/>
                      <a:pt x="1550289" y="797796"/>
                      <a:pt x="1441685" y="805187"/>
                    </a:cubicBezTo>
                    <a:cubicBezTo>
                      <a:pt x="1164746" y="824046"/>
                      <a:pt x="823598" y="685058"/>
                      <a:pt x="576358" y="568938"/>
                    </a:cubicBezTo>
                    <a:cubicBezTo>
                      <a:pt x="450142" y="509655"/>
                      <a:pt x="316840" y="439684"/>
                      <a:pt x="200482" y="363284"/>
                    </a:cubicBezTo>
                    <a:cubicBezTo>
                      <a:pt x="157867" y="335309"/>
                      <a:pt x="0" y="236506"/>
                      <a:pt x="0" y="236506"/>
                    </a:cubicBezTo>
                    <a:close/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3"/>
              <p:cNvSpPr/>
              <p:nvPr/>
            </p:nvSpPr>
            <p:spPr>
              <a:xfrm>
                <a:off x="2155870" y="3734182"/>
                <a:ext cx="2199855" cy="498022"/>
              </a:xfrm>
              <a:custGeom>
                <a:avLst/>
                <a:gdLst/>
                <a:ahLst/>
                <a:cxnLst/>
                <a:rect l="l" t="t" r="r" b="b"/>
                <a:pathLst>
                  <a:path w="2199855" h="498022" extrusionOk="0">
                    <a:moveTo>
                      <a:pt x="0" y="37889"/>
                    </a:moveTo>
                    <a:cubicBezTo>
                      <a:pt x="0" y="37889"/>
                      <a:pt x="429959" y="7800"/>
                      <a:pt x="543192" y="1809"/>
                    </a:cubicBezTo>
                    <a:cubicBezTo>
                      <a:pt x="1236288" y="-34853"/>
                      <a:pt x="2199856" y="498023"/>
                      <a:pt x="2199856" y="498023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3"/>
              <p:cNvSpPr/>
              <p:nvPr/>
            </p:nvSpPr>
            <p:spPr>
              <a:xfrm>
                <a:off x="2134724" y="3766518"/>
                <a:ext cx="2232860" cy="467410"/>
              </a:xfrm>
              <a:custGeom>
                <a:avLst/>
                <a:gdLst/>
                <a:ahLst/>
                <a:cxnLst/>
                <a:rect l="l" t="t" r="r" b="b"/>
                <a:pathLst>
                  <a:path w="2232860" h="467410" extrusionOk="0">
                    <a:moveTo>
                      <a:pt x="0" y="0"/>
                    </a:moveTo>
                    <a:cubicBezTo>
                      <a:pt x="0" y="0"/>
                      <a:pt x="255994" y="64703"/>
                      <a:pt x="346091" y="90887"/>
                    </a:cubicBezTo>
                    <a:cubicBezTo>
                      <a:pt x="1003249" y="281874"/>
                      <a:pt x="1290876" y="322250"/>
                      <a:pt x="1551461" y="365941"/>
                    </a:cubicBezTo>
                    <a:cubicBezTo>
                      <a:pt x="1685344" y="388382"/>
                      <a:pt x="2232860" y="467411"/>
                      <a:pt x="2232860" y="467411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23"/>
              <p:cNvSpPr/>
              <p:nvPr/>
            </p:nvSpPr>
            <p:spPr>
              <a:xfrm>
                <a:off x="493385" y="4593276"/>
                <a:ext cx="3006233" cy="1510829"/>
              </a:xfrm>
              <a:custGeom>
                <a:avLst/>
                <a:gdLst/>
                <a:ahLst/>
                <a:cxnLst/>
                <a:rect l="l" t="t" r="r" b="b"/>
                <a:pathLst>
                  <a:path w="3006233" h="1510829" extrusionOk="0">
                    <a:moveTo>
                      <a:pt x="0" y="202390"/>
                    </a:moveTo>
                    <a:cubicBezTo>
                      <a:pt x="563650" y="-146416"/>
                      <a:pt x="1028349" y="65373"/>
                      <a:pt x="1063982" y="47676"/>
                    </a:cubicBezTo>
                    <a:cubicBezTo>
                      <a:pt x="1168328" y="-4141"/>
                      <a:pt x="1396776" y="-19676"/>
                      <a:pt x="1820533" y="58715"/>
                    </a:cubicBezTo>
                    <a:cubicBezTo>
                      <a:pt x="2772357" y="234784"/>
                      <a:pt x="3006234" y="1510830"/>
                      <a:pt x="3006234" y="1510830"/>
                    </a:cubicBezTo>
                    <a:cubicBezTo>
                      <a:pt x="3006234" y="1510830"/>
                      <a:pt x="2772481" y="1359792"/>
                      <a:pt x="2685880" y="1325997"/>
                    </a:cubicBezTo>
                    <a:cubicBezTo>
                      <a:pt x="2270799" y="1164005"/>
                      <a:pt x="1719235" y="1004662"/>
                      <a:pt x="1437704" y="640645"/>
                    </a:cubicBezTo>
                    <a:cubicBezTo>
                      <a:pt x="1334015" y="506571"/>
                      <a:pt x="1064401" y="47676"/>
                      <a:pt x="1064401" y="47676"/>
                    </a:cubicBezTo>
                    <a:cubicBezTo>
                      <a:pt x="1064401" y="47676"/>
                      <a:pt x="1398633" y="86537"/>
                      <a:pt x="1636491" y="189874"/>
                    </a:cubicBezTo>
                    <a:cubicBezTo>
                      <a:pt x="2173520" y="423179"/>
                      <a:pt x="2266360" y="614032"/>
                      <a:pt x="2555168" y="942321"/>
                    </a:cubicBezTo>
                    <a:cubicBezTo>
                      <a:pt x="2658933" y="1060259"/>
                      <a:pt x="2744925" y="1194981"/>
                      <a:pt x="2846766" y="1314453"/>
                    </a:cubicBezTo>
                    <a:cubicBezTo>
                      <a:pt x="2880913" y="1354515"/>
                      <a:pt x="2910632" y="1398673"/>
                      <a:pt x="2944826" y="1438792"/>
                    </a:cubicBezTo>
                    <a:cubicBezTo>
                      <a:pt x="2955523" y="1451337"/>
                      <a:pt x="3005567" y="1510210"/>
                      <a:pt x="3005567" y="151021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3"/>
              <p:cNvSpPr/>
              <p:nvPr/>
            </p:nvSpPr>
            <p:spPr>
              <a:xfrm>
                <a:off x="1602734" y="4651991"/>
                <a:ext cx="1853784" cy="1401603"/>
              </a:xfrm>
              <a:custGeom>
                <a:avLst/>
                <a:gdLst/>
                <a:ahLst/>
                <a:cxnLst/>
                <a:rect l="l" t="t" r="r" b="b"/>
                <a:pathLst>
                  <a:path w="1853784" h="1401603" extrusionOk="0">
                    <a:moveTo>
                      <a:pt x="0" y="0"/>
                    </a:moveTo>
                    <a:cubicBezTo>
                      <a:pt x="136208" y="87201"/>
                      <a:pt x="265709" y="192005"/>
                      <a:pt x="400193" y="283511"/>
                    </a:cubicBezTo>
                    <a:cubicBezTo>
                      <a:pt x="744007" y="517474"/>
                      <a:pt x="1100223" y="760752"/>
                      <a:pt x="1415463" y="1033253"/>
                    </a:cubicBezTo>
                    <a:cubicBezTo>
                      <a:pt x="1560405" y="1158545"/>
                      <a:pt x="1853784" y="1401604"/>
                      <a:pt x="1853784" y="1401604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23"/>
              <p:cNvSpPr/>
              <p:nvPr/>
            </p:nvSpPr>
            <p:spPr>
              <a:xfrm>
                <a:off x="122819" y="2535022"/>
                <a:ext cx="2191098" cy="2834697"/>
              </a:xfrm>
              <a:custGeom>
                <a:avLst/>
                <a:gdLst/>
                <a:ahLst/>
                <a:cxnLst/>
                <a:rect l="l" t="t" r="r" b="b"/>
                <a:pathLst>
                  <a:path w="2191098" h="2834697" extrusionOk="0">
                    <a:moveTo>
                      <a:pt x="24644" y="2834698"/>
                    </a:moveTo>
                    <a:cubicBezTo>
                      <a:pt x="24644" y="2834698"/>
                      <a:pt x="-72585" y="2013356"/>
                      <a:pt x="119206" y="1778880"/>
                    </a:cubicBezTo>
                    <a:cubicBezTo>
                      <a:pt x="338232" y="1511103"/>
                      <a:pt x="604111" y="1442076"/>
                      <a:pt x="891921" y="1303468"/>
                    </a:cubicBezTo>
                    <a:cubicBezTo>
                      <a:pt x="1098499" y="1203979"/>
                      <a:pt x="1278051" y="1064819"/>
                      <a:pt x="1447006" y="912209"/>
                    </a:cubicBezTo>
                    <a:cubicBezTo>
                      <a:pt x="1650460" y="728444"/>
                      <a:pt x="1815814" y="513921"/>
                      <a:pt x="1989636" y="303562"/>
                    </a:cubicBezTo>
                    <a:cubicBezTo>
                      <a:pt x="2040013" y="242583"/>
                      <a:pt x="2191099" y="0"/>
                      <a:pt x="2191099" y="0"/>
                    </a:cubicBezTo>
                    <a:cubicBezTo>
                      <a:pt x="2191099" y="0"/>
                      <a:pt x="1397219" y="241478"/>
                      <a:pt x="1158294" y="335623"/>
                    </a:cubicBezTo>
                    <a:cubicBezTo>
                      <a:pt x="542729" y="578187"/>
                      <a:pt x="116668" y="1145610"/>
                      <a:pt x="97191" y="1805073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23"/>
              <p:cNvSpPr/>
              <p:nvPr/>
            </p:nvSpPr>
            <p:spPr>
              <a:xfrm>
                <a:off x="220010" y="2535022"/>
                <a:ext cx="2093907" cy="1805073"/>
              </a:xfrm>
              <a:custGeom>
                <a:avLst/>
                <a:gdLst/>
                <a:ahLst/>
                <a:cxnLst/>
                <a:rect l="l" t="t" r="r" b="b"/>
                <a:pathLst>
                  <a:path w="2093907" h="1805073" extrusionOk="0">
                    <a:moveTo>
                      <a:pt x="0" y="1805073"/>
                    </a:moveTo>
                    <a:cubicBezTo>
                      <a:pt x="0" y="1805073"/>
                      <a:pt x="385365" y="1191406"/>
                      <a:pt x="1046958" y="902542"/>
                    </a:cubicBezTo>
                    <a:cubicBezTo>
                      <a:pt x="1484593" y="711451"/>
                      <a:pt x="2093908" y="0"/>
                      <a:pt x="2093908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23"/>
              <p:cNvSpPr/>
              <p:nvPr/>
            </p:nvSpPr>
            <p:spPr>
              <a:xfrm>
                <a:off x="220010" y="2535022"/>
                <a:ext cx="2093907" cy="1805073"/>
              </a:xfrm>
              <a:custGeom>
                <a:avLst/>
                <a:gdLst/>
                <a:ahLst/>
                <a:cxnLst/>
                <a:rect l="l" t="t" r="r" b="b"/>
                <a:pathLst>
                  <a:path w="2093907" h="1805073" extrusionOk="0">
                    <a:moveTo>
                      <a:pt x="0" y="1805073"/>
                    </a:moveTo>
                    <a:cubicBezTo>
                      <a:pt x="0" y="1805073"/>
                      <a:pt x="208484" y="998153"/>
                      <a:pt x="929918" y="683333"/>
                    </a:cubicBezTo>
                    <a:cubicBezTo>
                      <a:pt x="1316201" y="514769"/>
                      <a:pt x="2093908" y="0"/>
                      <a:pt x="2093908" y="0"/>
                    </a:cubicBezTo>
                  </a:path>
                </a:pathLst>
              </a:custGeom>
              <a:noFill/>
              <a:ln w="381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4" name="Google Shape;654;p23"/>
          <p:cNvSpPr/>
          <p:nvPr/>
        </p:nvSpPr>
        <p:spPr>
          <a:xfrm rot="1910943" flipH="1">
            <a:off x="113688" y="250396"/>
            <a:ext cx="826796" cy="1141064"/>
          </a:xfrm>
          <a:custGeom>
            <a:avLst/>
            <a:gdLst/>
            <a:ahLst/>
            <a:cxnLst/>
            <a:rect l="l" t="t" r="r" b="b"/>
            <a:pathLst>
              <a:path w="1418817" h="1958115" extrusionOk="0">
                <a:moveTo>
                  <a:pt x="264154" y="1208512"/>
                </a:moveTo>
                <a:cubicBezTo>
                  <a:pt x="336049" y="1481193"/>
                  <a:pt x="219119" y="1961253"/>
                  <a:pt x="546627" y="1958101"/>
                </a:cubicBezTo>
                <a:cubicBezTo>
                  <a:pt x="1192660" y="1951890"/>
                  <a:pt x="1687779" y="991675"/>
                  <a:pt x="1256896" y="477096"/>
                </a:cubicBezTo>
                <a:cubicBezTo>
                  <a:pt x="1087742" y="275100"/>
                  <a:pt x="451099" y="-163860"/>
                  <a:pt x="136952" y="63883"/>
                </a:cubicBezTo>
                <a:cubicBezTo>
                  <a:pt x="-177195" y="291625"/>
                  <a:pt x="128993" y="695886"/>
                  <a:pt x="264154" y="1208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3"/>
          <p:cNvSpPr/>
          <p:nvPr/>
        </p:nvSpPr>
        <p:spPr>
          <a:xfrm flipH="1">
            <a:off x="454850" y="156380"/>
            <a:ext cx="1205811" cy="1206228"/>
          </a:xfrm>
          <a:custGeom>
            <a:avLst/>
            <a:gdLst/>
            <a:ahLst/>
            <a:cxnLst/>
            <a:rect l="l" t="t" r="r" b="b"/>
            <a:pathLst>
              <a:path w="3372899" h="3374064" extrusionOk="0">
                <a:moveTo>
                  <a:pt x="1408401" y="1276042"/>
                </a:moveTo>
                <a:cubicBezTo>
                  <a:pt x="1788353" y="1105716"/>
                  <a:pt x="907042" y="-187903"/>
                  <a:pt x="1914559" y="23219"/>
                </a:cubicBezTo>
                <a:cubicBezTo>
                  <a:pt x="2422336" y="129632"/>
                  <a:pt x="1702151" y="1167267"/>
                  <a:pt x="2017810" y="1455179"/>
                </a:cubicBezTo>
                <a:cubicBezTo>
                  <a:pt x="2230123" y="1648794"/>
                  <a:pt x="3097373" y="727459"/>
                  <a:pt x="3305494" y="1214644"/>
                </a:cubicBezTo>
                <a:cubicBezTo>
                  <a:pt x="3722023" y="2190080"/>
                  <a:pt x="2074483" y="1658528"/>
                  <a:pt x="2011809" y="1941344"/>
                </a:cubicBezTo>
                <a:cubicBezTo>
                  <a:pt x="1928084" y="2319801"/>
                  <a:pt x="2971644" y="3104594"/>
                  <a:pt x="2268507" y="3333156"/>
                </a:cubicBezTo>
                <a:cubicBezTo>
                  <a:pt x="1392875" y="3617811"/>
                  <a:pt x="1825405" y="2327783"/>
                  <a:pt x="1496792" y="2211216"/>
                </a:cubicBezTo>
                <a:cubicBezTo>
                  <a:pt x="1117669" y="2076733"/>
                  <a:pt x="572239" y="3488004"/>
                  <a:pt x="116106" y="2761151"/>
                </a:cubicBezTo>
                <a:cubicBezTo>
                  <a:pt x="-434049" y="1884451"/>
                  <a:pt x="1150244" y="2178355"/>
                  <a:pt x="1137823" y="1741872"/>
                </a:cubicBezTo>
                <a:cubicBezTo>
                  <a:pt x="1128861" y="1427213"/>
                  <a:pt x="-301671" y="1040431"/>
                  <a:pt x="293537" y="539159"/>
                </a:cubicBezTo>
                <a:cubicBezTo>
                  <a:pt x="821708" y="94342"/>
                  <a:pt x="1028457" y="1446368"/>
                  <a:pt x="1408401" y="1276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3"/>
          <p:cNvSpPr/>
          <p:nvPr/>
        </p:nvSpPr>
        <p:spPr>
          <a:xfrm>
            <a:off x="11142016" y="5791177"/>
            <a:ext cx="925465" cy="926583"/>
          </a:xfrm>
          <a:custGeom>
            <a:avLst/>
            <a:gdLst/>
            <a:ahLst/>
            <a:cxnLst/>
            <a:rect l="l" t="t" r="r" b="b"/>
            <a:pathLst>
              <a:path w="925465" h="926583" extrusionOk="0">
                <a:moveTo>
                  <a:pt x="0" y="426531"/>
                </a:moveTo>
                <a:cubicBezTo>
                  <a:pt x="0" y="181101"/>
                  <a:pt x="219741" y="-19201"/>
                  <a:pt x="497681" y="1469"/>
                </a:cubicBezTo>
                <a:cubicBezTo>
                  <a:pt x="639127" y="11984"/>
                  <a:pt x="953548" y="146858"/>
                  <a:pt x="923448" y="509351"/>
                </a:cubicBezTo>
                <a:cubicBezTo>
                  <a:pt x="891540" y="894704"/>
                  <a:pt x="339947" y="1119265"/>
                  <a:pt x="128872" y="704261"/>
                </a:cubicBezTo>
                <a:cubicBezTo>
                  <a:pt x="-52674" y="347140"/>
                  <a:pt x="473297" y="-39517"/>
                  <a:pt x="719899" y="298992"/>
                </a:cubicBezTo>
                <a:cubicBezTo>
                  <a:pt x="890492" y="533202"/>
                  <a:pt x="606742" y="946015"/>
                  <a:pt x="329374" y="719739"/>
                </a:cubicBezTo>
                <a:cubicBezTo>
                  <a:pt x="99345" y="532087"/>
                  <a:pt x="348615" y="235717"/>
                  <a:pt x="505968" y="294591"/>
                </a:cubicBezTo>
                <a:cubicBezTo>
                  <a:pt x="616076" y="335806"/>
                  <a:pt x="637984" y="422264"/>
                  <a:pt x="627507" y="486920"/>
                </a:cubicBezTo>
                <a:cubicBezTo>
                  <a:pt x="596931" y="674734"/>
                  <a:pt x="376808" y="637205"/>
                  <a:pt x="439388" y="505341"/>
                </a:cubicBezTo>
              </a:path>
            </a:pathLst>
          </a:custGeom>
          <a:noFill/>
          <a:ln w="464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5" y="5495635"/>
            <a:ext cx="251904" cy="1362365"/>
          </a:xfrm>
          <a:custGeom>
            <a:avLst/>
            <a:gdLst>
              <a:gd name="connsiteX0" fmla="*/ 0 w 212436"/>
              <a:gd name="connsiteY0" fmla="*/ 0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0 h 1279236"/>
              <a:gd name="connsiteX0" fmla="*/ 0 w 212436"/>
              <a:gd name="connsiteY0" fmla="*/ 73891 h 1279236"/>
              <a:gd name="connsiteX1" fmla="*/ 212436 w 212436"/>
              <a:gd name="connsiteY1" fmla="*/ 0 h 1279236"/>
              <a:gd name="connsiteX2" fmla="*/ 212436 w 212436"/>
              <a:gd name="connsiteY2" fmla="*/ 1279236 h 1279236"/>
              <a:gd name="connsiteX3" fmla="*/ 0 w 212436"/>
              <a:gd name="connsiteY3" fmla="*/ 1279236 h 1279236"/>
              <a:gd name="connsiteX4" fmla="*/ 0 w 212436"/>
              <a:gd name="connsiteY4" fmla="*/ 73891 h 1279236"/>
              <a:gd name="connsiteX0" fmla="*/ 0 w 212436"/>
              <a:gd name="connsiteY0" fmla="*/ 110837 h 1316182"/>
              <a:gd name="connsiteX1" fmla="*/ 175491 w 212436"/>
              <a:gd name="connsiteY1" fmla="*/ 0 h 1316182"/>
              <a:gd name="connsiteX2" fmla="*/ 212436 w 212436"/>
              <a:gd name="connsiteY2" fmla="*/ 1316182 h 1316182"/>
              <a:gd name="connsiteX3" fmla="*/ 0 w 212436"/>
              <a:gd name="connsiteY3" fmla="*/ 1316182 h 1316182"/>
              <a:gd name="connsiteX4" fmla="*/ 0 w 212436"/>
              <a:gd name="connsiteY4" fmla="*/ 110837 h 1316182"/>
              <a:gd name="connsiteX0" fmla="*/ 0 w 212436"/>
              <a:gd name="connsiteY0" fmla="*/ 120073 h 1325418"/>
              <a:gd name="connsiteX1" fmla="*/ 138545 w 212436"/>
              <a:gd name="connsiteY1" fmla="*/ 0 h 1325418"/>
              <a:gd name="connsiteX2" fmla="*/ 212436 w 212436"/>
              <a:gd name="connsiteY2" fmla="*/ 1325418 h 1325418"/>
              <a:gd name="connsiteX3" fmla="*/ 0 w 212436"/>
              <a:gd name="connsiteY3" fmla="*/ 1325418 h 1325418"/>
              <a:gd name="connsiteX4" fmla="*/ 0 w 212436"/>
              <a:gd name="connsiteY4" fmla="*/ 120073 h 1325418"/>
              <a:gd name="connsiteX0" fmla="*/ 0 w 212436"/>
              <a:gd name="connsiteY0" fmla="*/ 0 h 1205345"/>
              <a:gd name="connsiteX1" fmla="*/ 157018 w 212436"/>
              <a:gd name="connsiteY1" fmla="*/ 9236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0 h 1205345"/>
              <a:gd name="connsiteX1" fmla="*/ 157018 w 212436"/>
              <a:gd name="connsiteY1" fmla="*/ 45719 h 1205345"/>
              <a:gd name="connsiteX2" fmla="*/ 212436 w 212436"/>
              <a:gd name="connsiteY2" fmla="*/ 1205345 h 1205345"/>
              <a:gd name="connsiteX3" fmla="*/ 0 w 212436"/>
              <a:gd name="connsiteY3" fmla="*/ 1205345 h 1205345"/>
              <a:gd name="connsiteX4" fmla="*/ 0 w 212436"/>
              <a:gd name="connsiteY4" fmla="*/ 0 h 1205345"/>
              <a:gd name="connsiteX0" fmla="*/ 0 w 212436"/>
              <a:gd name="connsiteY0" fmla="*/ 46645 h 1251990"/>
              <a:gd name="connsiteX1" fmla="*/ 138545 w 212436"/>
              <a:gd name="connsiteY1" fmla="*/ 0 h 1251990"/>
              <a:gd name="connsiteX2" fmla="*/ 212436 w 212436"/>
              <a:gd name="connsiteY2" fmla="*/ 1251990 h 1251990"/>
              <a:gd name="connsiteX3" fmla="*/ 0 w 212436"/>
              <a:gd name="connsiteY3" fmla="*/ 1251990 h 1251990"/>
              <a:gd name="connsiteX4" fmla="*/ 0 w 212436"/>
              <a:gd name="connsiteY4" fmla="*/ 46645 h 1251990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212436 w 212436"/>
              <a:gd name="connsiteY2" fmla="*/ 1325881 h 1325881"/>
              <a:gd name="connsiteX3" fmla="*/ 0 w 212436"/>
              <a:gd name="connsiteY3" fmla="*/ 1325881 h 1325881"/>
              <a:gd name="connsiteX4" fmla="*/ 0 w 212436"/>
              <a:gd name="connsiteY4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120536 h 1325881"/>
              <a:gd name="connsiteX1" fmla="*/ 110835 w 212436"/>
              <a:gd name="connsiteY1" fmla="*/ 0 h 1325881"/>
              <a:gd name="connsiteX2" fmla="*/ 147782 w 212436"/>
              <a:gd name="connsiteY2" fmla="*/ 600827 h 1325881"/>
              <a:gd name="connsiteX3" fmla="*/ 212436 w 212436"/>
              <a:gd name="connsiteY3" fmla="*/ 1325881 h 1325881"/>
              <a:gd name="connsiteX4" fmla="*/ 0 w 212436"/>
              <a:gd name="connsiteY4" fmla="*/ 1325881 h 1325881"/>
              <a:gd name="connsiteX5" fmla="*/ 0 w 212436"/>
              <a:gd name="connsiteY5" fmla="*/ 120536 h 1325881"/>
              <a:gd name="connsiteX0" fmla="*/ 0 w 212436"/>
              <a:gd name="connsiteY0" fmla="*/ 37409 h 1242754"/>
              <a:gd name="connsiteX1" fmla="*/ 138544 w 212436"/>
              <a:gd name="connsiteY1" fmla="*/ 0 h 1242754"/>
              <a:gd name="connsiteX2" fmla="*/ 147782 w 212436"/>
              <a:gd name="connsiteY2" fmla="*/ 517700 h 1242754"/>
              <a:gd name="connsiteX3" fmla="*/ 212436 w 212436"/>
              <a:gd name="connsiteY3" fmla="*/ 1242754 h 1242754"/>
              <a:gd name="connsiteX4" fmla="*/ 0 w 212436"/>
              <a:gd name="connsiteY4" fmla="*/ 1242754 h 1242754"/>
              <a:gd name="connsiteX5" fmla="*/ 0 w 212436"/>
              <a:gd name="connsiteY5" fmla="*/ 37409 h 1242754"/>
              <a:gd name="connsiteX0" fmla="*/ 27709 w 212436"/>
              <a:gd name="connsiteY0" fmla="*/ 0 h 1251527"/>
              <a:gd name="connsiteX1" fmla="*/ 138544 w 212436"/>
              <a:gd name="connsiteY1" fmla="*/ 8773 h 1251527"/>
              <a:gd name="connsiteX2" fmla="*/ 147782 w 212436"/>
              <a:gd name="connsiteY2" fmla="*/ 526473 h 1251527"/>
              <a:gd name="connsiteX3" fmla="*/ 212436 w 212436"/>
              <a:gd name="connsiteY3" fmla="*/ 1251527 h 1251527"/>
              <a:gd name="connsiteX4" fmla="*/ 0 w 212436"/>
              <a:gd name="connsiteY4" fmla="*/ 1251527 h 1251527"/>
              <a:gd name="connsiteX5" fmla="*/ 27709 w 212436"/>
              <a:gd name="connsiteY5" fmla="*/ 0 h 12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36" h="1251527">
                <a:moveTo>
                  <a:pt x="27709" y="0"/>
                </a:moveTo>
                <a:lnTo>
                  <a:pt x="138544" y="8773"/>
                </a:lnTo>
                <a:cubicBezTo>
                  <a:pt x="150860" y="209049"/>
                  <a:pt x="190884" y="224597"/>
                  <a:pt x="147782" y="526473"/>
                </a:cubicBezTo>
                <a:lnTo>
                  <a:pt x="212436" y="1251527"/>
                </a:lnTo>
                <a:lnTo>
                  <a:pt x="0" y="1251527"/>
                </a:lnTo>
                <a:lnTo>
                  <a:pt x="27709" y="0"/>
                </a:lnTo>
                <a:close/>
              </a:path>
            </a:pathLst>
          </a:custGeom>
          <a:solidFill>
            <a:srgbClr val="645CB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19" y="3091806"/>
            <a:ext cx="2447569" cy="17295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660" y="5153416"/>
            <a:ext cx="2286570" cy="1914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3B3293"/>
      </a:dk1>
      <a:lt1>
        <a:srgbClr val="645CB1"/>
      </a:lt1>
      <a:dk2>
        <a:srgbClr val="000000"/>
      </a:dk2>
      <a:lt2>
        <a:srgbClr val="FFFFFF"/>
      </a:lt2>
      <a:accent1>
        <a:srgbClr val="E1A6E6"/>
      </a:accent1>
      <a:accent2>
        <a:srgbClr val="ADC5F5"/>
      </a:accent2>
      <a:accent3>
        <a:srgbClr val="FECBDB"/>
      </a:accent3>
      <a:accent4>
        <a:srgbClr val="FEAF15"/>
      </a:accent4>
      <a:accent5>
        <a:srgbClr val="FDFACF"/>
      </a:accent5>
      <a:accent6>
        <a:srgbClr val="C05AC9"/>
      </a:accent6>
      <a:hlink>
        <a:srgbClr val="FDFAC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92</Words>
  <Application>Microsoft Office PowerPoint</Application>
  <PresentationFormat>Широкоэкранный</PresentationFormat>
  <Paragraphs>15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Abril Fatface</vt:lpstr>
      <vt:lpstr>Aldrich</vt:lpstr>
      <vt:lpstr>Arial</vt:lpstr>
      <vt:lpstr>Belanosima</vt:lpstr>
      <vt:lpstr>Calibri</vt:lpstr>
      <vt:lpstr>Candara Light</vt:lpstr>
      <vt:lpstr>Carme</vt:lpstr>
      <vt:lpstr>SlidesMania</vt:lpstr>
      <vt:lpstr>МБУ ДК «Металлург» представляет</vt:lpstr>
      <vt:lpstr>Привет!  Мы волонтёры культуры  «Школа Идеальной Команды» год основания: 2018 г. руководитель: Устинова Татьяна Николаевна</vt:lpstr>
      <vt:lpstr>Что же  такое «ШИК»?</vt:lpstr>
      <vt:lpstr>Мы сохраняем память.</vt:lpstr>
      <vt:lpstr>Мы сохраняем традиции.</vt:lpstr>
      <vt:lpstr>Мы помогаем ближним.</vt:lpstr>
      <vt:lpstr>Наша жизненная позиция: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ДК «Металлург» представляет</dc:title>
  <dc:creator>User</dc:creator>
  <cp:lastModifiedBy>Валя</cp:lastModifiedBy>
  <cp:revision>16</cp:revision>
  <dcterms:modified xsi:type="dcterms:W3CDTF">2023-09-27T08:31:42Z</dcterms:modified>
</cp:coreProperties>
</file>