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60" r:id="rId2"/>
    <p:sldId id="261" r:id="rId3"/>
    <p:sldId id="263" r:id="rId4"/>
    <p:sldId id="270" r:id="rId5"/>
    <p:sldId id="276" r:id="rId6"/>
    <p:sldId id="271" r:id="rId7"/>
    <p:sldId id="275" r:id="rId8"/>
    <p:sldId id="268" r:id="rId9"/>
    <p:sldId id="272" r:id="rId10"/>
    <p:sldId id="269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229"/>
    <a:srgbClr val="003374"/>
    <a:srgbClr val="53A3E6"/>
    <a:srgbClr val="ECF3F9"/>
    <a:srgbClr val="FFC900"/>
    <a:srgbClr val="173A8D"/>
    <a:srgbClr val="129481"/>
    <a:srgbClr val="0F2741"/>
    <a:srgbClr val="001736"/>
    <a:srgbClr val="C9A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28" b="31717"/>
          <a:stretch/>
        </p:blipFill>
        <p:spPr>
          <a:xfrm flipH="1">
            <a:off x="-2" y="0"/>
            <a:ext cx="4492487" cy="685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42" b="31717"/>
          <a:stretch/>
        </p:blipFill>
        <p:spPr>
          <a:xfrm flipH="1">
            <a:off x="1094509" y="0"/>
            <a:ext cx="8049491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5729"/>
            <a:ext cx="788670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1547"/>
            <a:ext cx="7886699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etodchmcb@yandex.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993" y="193576"/>
            <a:ext cx="7886699" cy="75348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+mn-lt"/>
              </a:rPr>
              <a:t>Муниципальное бюджетное учреждение культуры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«Чебулинская межпоселенческая центральная библиотека»</a:t>
            </a:r>
            <a:endParaRPr lang="ru-RU" sz="2000" dirty="0">
              <a:latin typeface="+mn-lt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4539342" y="4502424"/>
            <a:ext cx="3744686" cy="97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latin typeface="+mn-lt"/>
              </a:rPr>
              <a:t>E-mail: </a:t>
            </a:r>
            <a:r>
              <a:rPr lang="en-US" sz="1600" dirty="0" smtClean="0">
                <a:latin typeface="+mn-lt"/>
                <a:hlinkClick r:id="rId2"/>
              </a:rPr>
              <a:t>metodchmcb@yandex.ru</a:t>
            </a:r>
            <a:endParaRPr lang="en-US" sz="1600" dirty="0" smtClean="0">
              <a:latin typeface="+mn-lt"/>
            </a:endParaRPr>
          </a:p>
          <a:p>
            <a:r>
              <a:rPr lang="ru-RU" sz="1600" dirty="0" smtClean="0">
                <a:latin typeface="+mn-lt"/>
              </a:rPr>
              <a:t>Сайт: чебулинскаямцб.рф</a:t>
            </a:r>
            <a:endParaRPr lang="ru-RU" sz="1600" dirty="0">
              <a:latin typeface="+mn-lt"/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595993" y="1937656"/>
            <a:ext cx="8254092" cy="1574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+mn-lt"/>
              </a:rPr>
              <a:t>«Библиотека -</a:t>
            </a:r>
          </a:p>
          <a:p>
            <a:pPr algn="ctr"/>
            <a:r>
              <a:rPr lang="ru-RU" dirty="0" smtClean="0">
                <a:latin typeface="+mn-lt"/>
              </a:rPr>
              <a:t>Центр волонтеров в сфере культуры»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1547"/>
            <a:ext cx="7894864" cy="1286881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+mn-lt"/>
              </a:rPr>
              <a:t>Волонтеры помогают сотрудникам библиотек обслуживать читателей на дому, а также поздравляют почетных жителей с праздниками</a:t>
            </a:r>
            <a:endParaRPr lang="ru-RU" sz="20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66" y="3263863"/>
            <a:ext cx="4078320" cy="30485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7" y="1743784"/>
            <a:ext cx="3625813" cy="271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67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565" y="650775"/>
            <a:ext cx="7894864" cy="2288368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+mn-lt"/>
              </a:rPr>
              <a:t>Современная библиотека – это многофункциональный цент культуры, который охватывает разные направления деятельности. Поэтому без волонтеров культуры сотрудникам библиотек в настоящее время не обойтись</a:t>
            </a:r>
            <a:r>
              <a:rPr lang="ru-RU" u="sng" dirty="0">
                <a:solidFill>
                  <a:srgbClr val="C00000"/>
                </a:solidFill>
                <a:latin typeface="+mn-lt"/>
              </a:rPr>
              <a:t/>
            </a:r>
            <a:br>
              <a:rPr lang="ru-RU" u="sng" dirty="0">
                <a:solidFill>
                  <a:srgbClr val="C00000"/>
                </a:solidFill>
                <a:latin typeface="+mn-lt"/>
              </a:rPr>
            </a:br>
            <a:endParaRPr lang="ru-RU" sz="2600" u="sng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77" y="2710542"/>
            <a:ext cx="5220040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8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284" y="751115"/>
            <a:ext cx="7886699" cy="5312227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+mn-lt"/>
              </a:rPr>
              <a:t>Библиотека в Чебулинском округе образовалась в 1908 году</a:t>
            </a:r>
            <a:br>
              <a:rPr lang="ru-RU" sz="3000" dirty="0" smtClean="0">
                <a:latin typeface="+mn-lt"/>
              </a:rPr>
            </a:br>
            <a:r>
              <a:rPr lang="ru-RU" sz="3000" dirty="0">
                <a:latin typeface="+mn-lt"/>
              </a:rPr>
              <a:t/>
            </a:r>
            <a:br>
              <a:rPr lang="ru-RU" sz="3000" dirty="0">
                <a:latin typeface="+mn-lt"/>
              </a:rPr>
            </a:br>
            <a:r>
              <a:rPr lang="ru-RU" sz="3000" dirty="0" smtClean="0">
                <a:latin typeface="+mn-lt"/>
              </a:rPr>
              <a:t>Фонд библиотеки разрастался, поэтому приходилось переезжать из одного здания в другое</a:t>
            </a:r>
            <a:br>
              <a:rPr lang="ru-RU" sz="3000" dirty="0" smtClean="0">
                <a:latin typeface="+mn-lt"/>
              </a:rPr>
            </a:br>
            <a:r>
              <a:rPr lang="ru-RU" sz="3000" dirty="0">
                <a:latin typeface="+mn-lt"/>
              </a:rPr>
              <a:t/>
            </a:r>
            <a:br>
              <a:rPr lang="ru-RU" sz="3000" dirty="0">
                <a:latin typeface="+mn-lt"/>
              </a:rPr>
            </a:br>
            <a:r>
              <a:rPr lang="ru-RU" sz="3000" dirty="0" smtClean="0">
                <a:latin typeface="+mn-lt"/>
              </a:rPr>
              <a:t>В 1991 году библиотека окончательно обосновалась по улице Мира, 10 в здании бывшего райкома партии</a:t>
            </a:r>
            <a:br>
              <a:rPr lang="ru-RU" sz="3000" dirty="0" smtClean="0">
                <a:latin typeface="+mn-lt"/>
              </a:rPr>
            </a:br>
            <a:endParaRPr lang="ru-RU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904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1058" y="1141834"/>
            <a:ext cx="2430425" cy="620485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latin typeface="+mn-lt"/>
              </a:rPr>
              <a:t>Современное здание МБУК «Чебулинской межпоселенческой центральной библиотеки»</a:t>
            </a:r>
            <a:endParaRPr lang="ru-RU" sz="2000" i="1" u="sng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78" y="108653"/>
            <a:ext cx="6087180" cy="38605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58" y="3789967"/>
            <a:ext cx="2762248" cy="276224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50633" y="5300520"/>
            <a:ext cx="2430425" cy="620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i="1" dirty="0" smtClean="0">
                <a:latin typeface="+mn-lt"/>
              </a:rPr>
              <a:t>Логотип библиотеки</a:t>
            </a:r>
            <a:endParaRPr lang="ru-RU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677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850" y="356861"/>
            <a:ext cx="6991350" cy="621811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В структурном подразделении МБУК  «Чебулинская МЦБ» насчитывается 18 библиотек-филиалов:</a:t>
            </a:r>
            <a:br>
              <a:rPr lang="ru-RU" sz="20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1. Библиотека-филиал №1 поселка Первый</a:t>
            </a:r>
            <a:br>
              <a:rPr lang="ru-RU" sz="2000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2. Алчедатская библиотека-филиал №2</a:t>
            </a:r>
            <a:br>
              <a:rPr lang="ru-RU" sz="2000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3. Дмитриевская модельная библиотека-филиал №5</a:t>
            </a:r>
            <a:br>
              <a:rPr lang="ru-RU" sz="2000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4. Ивановская библиотека-филиал №6</a:t>
            </a:r>
            <a:br>
              <a:rPr lang="ru-RU" sz="2000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5. Карачаровская 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библиотека-филиал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№8</a:t>
            </a:r>
            <a:br>
              <a:rPr lang="ru-RU" sz="2000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6. Кураковская 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библиотека-филиал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№9</a:t>
            </a:r>
            <a:br>
              <a:rPr lang="ru-RU" sz="2000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7. Курск-Смоленская 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библиотека-филиал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№10</a:t>
            </a:r>
            <a:br>
              <a:rPr lang="ru-RU" sz="2000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8. Михайловская 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библиотека-филиал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№11</a:t>
            </a:r>
            <a:br>
              <a:rPr lang="ru-RU" sz="2000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9. Николаевская 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библиотека-филиал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№12</a:t>
            </a:r>
            <a:br>
              <a:rPr lang="ru-RU" sz="2000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10. Новоивановская 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библиотека-филиал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№13</a:t>
            </a:r>
            <a:br>
              <a:rPr lang="ru-RU" sz="2000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11. Новоказанская 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библиотека-филиал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№14</a:t>
            </a:r>
            <a:br>
              <a:rPr lang="ru-RU" sz="2000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12. Покровская 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библиотека-филиал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№18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13. Розовская 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библиотека-филиал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№19</a:t>
            </a:r>
            <a:br>
              <a:rPr lang="ru-RU" sz="2000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14. Усманская 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библиотека-филиал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№21</a:t>
            </a:r>
            <a:br>
              <a:rPr lang="ru-RU" sz="2000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15. Усть-Сертинская модельная библиотека-филиал №22</a:t>
            </a:r>
            <a:br>
              <a:rPr lang="ru-RU" sz="2000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16. Усть-Чебулинская модельная библиотека-филиал №23</a:t>
            </a:r>
            <a:br>
              <a:rPr lang="ru-RU" sz="2000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17. Чумайская модельная библиотека-филиал №24</a:t>
            </a:r>
            <a:br>
              <a:rPr lang="ru-RU" sz="2000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18. Шестаковская 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библиотека-филиал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№25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+mn-lt"/>
              </a:rPr>
            </a:b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06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850" y="356861"/>
            <a:ext cx="6991350" cy="621811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	В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 августе 2021 года в рамках программы «Волонтёры культуры» федерального проекта «Творческие люди» национального проекта «Культура» был создан центр волонтёров в сфере культуры в Чебулинском округе на базе Чебулинской центральной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библиотеки, куратором которого назначена Скрыпина Наталья Валерьевна. Направление волонтерской деятельности – культура и искусство.</a:t>
            </a:r>
            <a:br>
              <a:rPr lang="ru-RU" sz="2000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>
                <a:solidFill>
                  <a:srgbClr val="C00000"/>
                </a:solidFill>
                <a:latin typeface="+mn-lt"/>
              </a:rPr>
              <a:t>	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В 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каждом структурном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подразделении библиотеки 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имеются волонтерские отряды, число волонтеров которых составляет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115 человек.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+mn-lt"/>
              </a:rPr>
            </a:br>
            <a:r>
              <a:rPr lang="ru-RU" sz="20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+mn-lt"/>
              </a:rPr>
            </a:b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076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1547"/>
            <a:ext cx="7894864" cy="1286881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Представители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этих отрядов в 2021 году приняли участие в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I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Муниципальном слете волонтеров культуры «Энергия добра-2021» и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в 2022 году во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II 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Муниципальном слете волонтеров культуры «Энергия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добра-2022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».</a:t>
            </a:r>
            <a:r>
              <a:rPr lang="ru-RU" sz="2000" b="1" u="sng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b="1" u="sng" dirty="0">
                <a:solidFill>
                  <a:srgbClr val="C00000"/>
                </a:solidFill>
                <a:latin typeface="+mn-lt"/>
              </a:rPr>
            </a:br>
            <a:endParaRPr lang="ru-RU" sz="2000" b="1" u="sng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13" y="1448468"/>
            <a:ext cx="5072744" cy="3383481"/>
          </a:xfrm>
          <a:prstGeom prst="rect">
            <a:avLst/>
          </a:prstGeom>
        </p:spPr>
      </p:pic>
      <p:pic>
        <p:nvPicPr>
          <p:cNvPr id="1026" name="Picture 2" descr="https://sun9-77.userapi.com/impg/klGcEnaEmnT_7-46K3L89ZUXgMGKxTfk6Ivf4A/j_dK0Lij5Fw.jpg?size=1280x961&amp;quality=95&amp;sign=f890f0b7f5020e79b4949581fbf75f5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416968"/>
            <a:ext cx="4290940" cy="322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7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1228" y="674915"/>
            <a:ext cx="705394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C00000"/>
                </a:solidFill>
              </a:rPr>
              <a:t>Культурное </a:t>
            </a:r>
            <a:r>
              <a:rPr lang="ru-RU" sz="2600" dirty="0" err="1">
                <a:solidFill>
                  <a:srgbClr val="C00000"/>
                </a:solidFill>
              </a:rPr>
              <a:t>волонтерство</a:t>
            </a:r>
            <a:r>
              <a:rPr lang="ru-RU" sz="2600" dirty="0">
                <a:solidFill>
                  <a:srgbClr val="C00000"/>
                </a:solidFill>
              </a:rPr>
              <a:t> – это активное движение, заключающееся в оказании добровольной и безвозмездной помощи в сфере культуры. Волонтеры участвуют в реализации </a:t>
            </a:r>
            <a:r>
              <a:rPr lang="ru-RU" sz="2600" dirty="0" smtClean="0">
                <a:solidFill>
                  <a:srgbClr val="C00000"/>
                </a:solidFill>
              </a:rPr>
              <a:t>мероприятий</a:t>
            </a:r>
            <a:r>
              <a:rPr lang="ru-RU" sz="2600" dirty="0">
                <a:solidFill>
                  <a:srgbClr val="C00000"/>
                </a:solidFill>
              </a:rPr>
              <a:t>, организуемых учреждениями культуры, принимают участие в реставрации культурных памятников, занимаются просветительской деятельностью.</a:t>
            </a:r>
          </a:p>
        </p:txBody>
      </p:sp>
    </p:spTree>
    <p:extLst>
      <p:ext uri="{BB962C8B-B14F-4D97-AF65-F5344CB8AC3E}">
        <p14:creationId xmlns:p14="http://schemas.microsoft.com/office/powerpoint/2010/main" val="182091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1548"/>
            <a:ext cx="7894864" cy="884110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+mn-lt"/>
              </a:rPr>
              <a:t>Волонтеры оказывают библиотекарям помощь в подготовке и проведении мероприятий</a:t>
            </a:r>
            <a:endParaRPr lang="ru-RU" sz="26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19227"/>
            <a:ext cx="3301093" cy="24758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0971"/>
            <a:ext cx="3646714" cy="24323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38614"/>
            <a:ext cx="3223986" cy="2417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4138614"/>
            <a:ext cx="3223987" cy="24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0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1547"/>
            <a:ext cx="7894864" cy="1330424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+mn-lt"/>
              </a:rPr>
              <a:t>Волонтеры активно участвуют в акциях по уборке территорий от  мусора, помогают людям пожилого возраста</a:t>
            </a:r>
            <a:endParaRPr lang="ru-RU" sz="26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t="14530" r="3846"/>
          <a:stretch/>
        </p:blipFill>
        <p:spPr>
          <a:xfrm>
            <a:off x="1077685" y="1583870"/>
            <a:ext cx="3121589" cy="23295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1" y="1583869"/>
            <a:ext cx="3106057" cy="23295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3" r="22739" b="10372"/>
          <a:stretch/>
        </p:blipFill>
        <p:spPr>
          <a:xfrm>
            <a:off x="1447800" y="4158343"/>
            <a:ext cx="3142695" cy="24737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85" y="4158343"/>
            <a:ext cx="3193143" cy="23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02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1952</TotalTime>
  <Words>186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Муниципальное бюджетное учреждение культуры «Чебулинская межпоселенческая центральная библиотека»</vt:lpstr>
      <vt:lpstr>Библиотека в Чебулинском округе образовалась в 1908 году  Фонд библиотеки разрастался, поэтому приходилось переезжать из одного здания в другое  В 1991 году библиотека окончательно обосновалась по улице Мира, 10 в здании бывшего райкома партии </vt:lpstr>
      <vt:lpstr>Современное здание МБУК «Чебулинской межпоселенческой центральной библиотеки»</vt:lpstr>
      <vt:lpstr>В структурном подразделении МБУК  «Чебулинская МЦБ» насчитывается 18 библиотек-филиалов:  1. Библиотека-филиал №1 поселка Первый 2. Алчедатская библиотека-филиал №2 3. Дмитриевская модельная библиотека-филиал №5 4. Ивановская библиотека-филиал №6 5. Карачаровская библиотека-филиал №8 6. Кураковская библиотека-филиал №9 7. Курск-Смоленская библиотека-филиал №10 8. Михайловская библиотека-филиал №11 9. Николаевская библиотека-филиал №12 10. Новоивановская библиотека-филиал №13 11. Новоказанская библиотека-филиал №14 12. Покровская библиотека-филиал №18 13. Розовская библиотека-филиал №19 14. Усманская библиотека-филиал №21 15. Усть-Сертинская модельная библиотека-филиал №22 16. Усть-Чебулинская модельная библиотека-филиал №23 17. Чумайская модельная библиотека-филиал №24 18. Шестаковская библиотека-филиал №25 </vt:lpstr>
      <vt:lpstr> В августе 2021 года в рамках программы «Волонтёры культуры» федерального проекта «Творческие люди» национального проекта «Культура» был создан центр волонтёров в сфере культуры в Чебулинском округе на базе Чебулинской центральной библиотеки, куратором которого назначена Скрыпина Наталья Валерьевна. Направление волонтерской деятельности – культура и искусство.  В каждом структурном подразделении библиотеки имеются волонтерские отряды, число волонтеров которых составляет 115 человек.  </vt:lpstr>
      <vt:lpstr>Представители этих отрядов в 2021 году приняли участие в I Муниципальном слете волонтеров культуры «Энергия добра-2021» и в 2022 году во II Муниципальном слете волонтеров культуры «Энергия добра-2022». </vt:lpstr>
      <vt:lpstr>Презентация PowerPoint</vt:lpstr>
      <vt:lpstr>Волонтеры оказывают библиотекарям помощь в подготовке и проведении мероприятий</vt:lpstr>
      <vt:lpstr>Волонтеры активно участвуют в акциях по уборке территорий от  мусора, помогают людям пожилого возраста</vt:lpstr>
      <vt:lpstr>Волонтеры помогают сотрудникам библиотек обслуживать читателей на дому, а также поздравляют почетных жителей с праздниками</vt:lpstr>
      <vt:lpstr>Современная библиотека – это многофункциональный цент культуры, который охватывает разные направления деятельности. Поэтому без волонтеров культуры сотрудникам библиотек в настоящее время не обойтись 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Корпушова ОЮ</cp:lastModifiedBy>
  <cp:revision>92</cp:revision>
  <dcterms:created xsi:type="dcterms:W3CDTF">2016-11-18T14:12:19Z</dcterms:created>
  <dcterms:modified xsi:type="dcterms:W3CDTF">2024-02-27T04:45:24Z</dcterms:modified>
</cp:coreProperties>
</file>