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sldIdLst>
    <p:sldId id="256" r:id="rId2"/>
    <p:sldId id="257" r:id="rId3"/>
    <p:sldId id="26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298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5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22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9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18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76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6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8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74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7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51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200" y="1"/>
            <a:ext cx="11988799" cy="15875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сердца к сердцу»</a:t>
            </a:r>
            <a:endParaRPr lang="ru-RU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65392" y="4257287"/>
            <a:ext cx="5626606" cy="744481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rgbClr val="FFC000"/>
                </a:solidFill>
              </a:rPr>
              <a:t>Волонтерский отряд </a:t>
            </a:r>
            <a:r>
              <a:rPr lang="ru-RU" b="1" i="1" dirty="0" smtClean="0">
                <a:solidFill>
                  <a:srgbClr val="FFC000"/>
                </a:solidFill>
              </a:rPr>
              <a:t>«Бумеранг»</a:t>
            </a:r>
            <a:r>
              <a:rPr lang="ru-RU" i="1" dirty="0" smtClean="0">
                <a:solidFill>
                  <a:srgbClr val="FFC000"/>
                </a:solidFill>
              </a:rPr>
              <a:t> ГБОУ </a:t>
            </a:r>
            <a:r>
              <a:rPr lang="ru-RU" i="1" dirty="0">
                <a:solidFill>
                  <a:srgbClr val="FFC000"/>
                </a:solidFill>
              </a:rPr>
              <a:t>школа 690 Невского района города Санкт - Петербурга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064" y="4833514"/>
            <a:ext cx="3549067" cy="2024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33288" y="3856414"/>
            <a:ext cx="6328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проекта: ноябрь 2022 – декабрь 2023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43500" y="2032000"/>
            <a:ext cx="691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проекта: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51700" y="203200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(педагоги) – 	Ромащенко Елена Георгиевна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Бушкина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-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Камбекова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 Вячеславовна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" y="1567826"/>
            <a:ext cx="5150011" cy="3159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" y="4833514"/>
            <a:ext cx="8825899" cy="193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11865077" cy="4026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09" y="3975920"/>
            <a:ext cx="4562168" cy="2792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92" y="4223241"/>
            <a:ext cx="6469626" cy="253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672"/>
            <a:ext cx="12192000" cy="723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78214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393</TotalTime>
  <Words>40</Words>
  <Application>Microsoft Office PowerPoint</Application>
  <PresentationFormat>Широкоэкранный</PresentationFormat>
  <Paragraphs>7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Corbel</vt:lpstr>
      <vt:lpstr>Times New Roman</vt:lpstr>
      <vt:lpstr>Wingdings 2</vt:lpstr>
      <vt:lpstr>Рамка</vt:lpstr>
      <vt:lpstr>ПРОЕКТ: «От сердца к сердцу»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«От сердца к сердцу»</dc:title>
  <dc:creator>Пользователь Windows</dc:creator>
  <cp:lastModifiedBy>Пользователь Windows</cp:lastModifiedBy>
  <cp:revision>22</cp:revision>
  <dcterms:created xsi:type="dcterms:W3CDTF">2023-04-14T19:54:45Z</dcterms:created>
  <dcterms:modified xsi:type="dcterms:W3CDTF">2023-05-03T18:28:19Z</dcterms:modified>
</cp:coreProperties>
</file>