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74" r:id="rId4"/>
    <p:sldId id="268" r:id="rId5"/>
    <p:sldId id="264" r:id="rId6"/>
    <p:sldId id="280" r:id="rId7"/>
    <p:sldId id="267" r:id="rId8"/>
    <p:sldId id="273" r:id="rId9"/>
    <p:sldId id="271" r:id="rId10"/>
    <p:sldId id="277" r:id="rId11"/>
    <p:sldId id="278" r:id="rId12"/>
    <p:sldId id="284" r:id="rId13"/>
    <p:sldId id="279" r:id="rId14"/>
    <p:sldId id="281" r:id="rId15"/>
    <p:sldId id="275" r:id="rId16"/>
    <p:sldId id="259" r:id="rId17"/>
    <p:sldId id="272" r:id="rId18"/>
    <p:sldId id="285" r:id="rId19"/>
    <p:sldId id="286" r:id="rId20"/>
    <p:sldId id="276" r:id="rId21"/>
    <p:sldId id="260" r:id="rId22"/>
    <p:sldId id="262" r:id="rId23"/>
    <p:sldId id="283" r:id="rId24"/>
    <p:sldId id="266" r:id="rId25"/>
    <p:sldId id="282" r:id="rId26"/>
    <p:sldId id="288" r:id="rId27"/>
    <p:sldId id="289" r:id="rId28"/>
    <p:sldId id="265" r:id="rId29"/>
    <p:sldId id="263" r:id="rId30"/>
    <p:sldId id="269" r:id="rId31"/>
    <p:sldId id="287" r:id="rId32"/>
    <p:sldId id="291" r:id="rId33"/>
    <p:sldId id="270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7" autoAdjust="0"/>
    <p:restoredTop sz="94660"/>
  </p:normalViewPr>
  <p:slideViewPr>
    <p:cSldViewPr snapToGrid="0">
      <p:cViewPr varScale="1">
        <p:scale>
          <a:sx n="86" d="100"/>
          <a:sy n="86" d="100"/>
        </p:scale>
        <p:origin x="-60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A17EC0-F517-4D8F-906B-AB6E44A80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FCAC785-36AC-4316-936F-597E5FE39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FEC563-32BC-4555-9F71-8B2E3F8F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B4AC632-B6A7-4E2B-9234-1A3A9FA01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7552AA-A233-4C62-BAC0-5D320F758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192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7827A3-D564-4B56-9BC5-9DEC9077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EC3737-E5E7-4CCF-83DE-B55CF28D1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53A2CAF-AA04-4003-A276-BD93D2EA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748F59-E99B-4B79-AC21-36D6F2B1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C3530C-30BD-4834-944C-B01D85F4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6492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B8489A-FB60-4D3E-BAFF-A50118A66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8354CB4-A235-431A-8240-807C29C4B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F5C5F34-9CF6-4CB6-A7EA-99D4231C1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867AD6-6F25-44DE-968A-3FB0FFE6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82430B4-21D4-446E-8DCB-29107F13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351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CF8742-7B45-4128-B1FF-0F6AD283D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75CDCB-0624-4A97-9F4A-69D602BED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2B13844-4129-4CCB-B7B0-BF8A21BCB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503094E-46BC-4A9B-B9BD-098E87152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4625B6E-DE09-443E-8BD7-35A221C3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79BA915-54CD-45C6-885D-F8037DEA3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277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4A4AC5-FDA0-477F-B607-735E470BC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30B4DB-859F-4173-BCFE-19D737FDE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B8CD20F-F584-498F-8207-F5EE35F9D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BD95515-0FAA-476C-93AA-A785272816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B1257F1-069E-4DD9-8C40-F7C5641A4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21763C2-8B46-41A5-B07B-263D410CE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B5D46B4-ABEF-4520-940B-33E96E68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1742BD2-1822-452D-9893-39A9E6EA7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907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D095AF-82F3-4687-872B-54F293C0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CCCF703-9885-4BBD-AEAF-3377C9F66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5525DA0-351E-47EA-8FAD-2FDC266F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A30029B-021D-46D5-A1CA-F9735AABC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91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F22A9DA-77A7-408E-B02B-5C81F9AA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8152FF7-F8A7-46F8-87D5-D2BEA06F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D69A0DB-5867-4423-85A3-94A9B36C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68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9E17F1-516D-4F16-93B1-F5D96AAC9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1EFD32-3F74-41B8-A15C-AD026A35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4632EC8-1DBE-42A7-9D4B-10CFF971D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5BAB245-323C-4750-B405-F691066D8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36540BC-15EF-40F0-9D64-88E0DBB5C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6454781-F034-4C4D-B330-8ECC113F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939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C968A7-758A-4336-8C9B-A710E9ABC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AE91D57-6A58-4F63-9670-FE7988840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A6EDDB3-F294-408E-8549-23955C6A0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88D3443-7511-4226-8133-E4ED804F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D810D9B-5286-4300-82C6-E40AB439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B8B9DC-CD2D-473F-982D-3E369858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669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02FC70-0C59-4F8B-8447-EDAFD6BD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007BA2-A375-42BA-8EC2-4336E7BA9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738D34C-92E5-4D78-96DD-D9DE6789C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B2886DD-8DD4-47A5-86C7-9B96E5C4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B0FD676-1C4D-476E-939C-8803FF4DD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162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9D80DE4-FEBB-4DAD-8508-E944F7C573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D5661DC-55BA-40ED-9EA3-AEF42E9CF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B909912-4A11-4AC7-A578-F500B21AF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D8957A-49C1-4567-9EEB-BF5C0E78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B37F42-F7F9-4CBB-AA33-658D6A85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07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D8F477-6335-460E-AB0D-E1F2CBA4D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8A9C8F4-93FE-4EC6-A005-EFCE9A50B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EE5BED-E9E9-47F2-914B-6C04AEB29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4B2CD-242B-40B4-845B-E52683FD65CD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231666-E217-4C82-96C4-A99C0822B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2F3908-B3B9-497C-B1CA-F9EE860E6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C0FC1-BF2C-4C2C-B78D-B2248AE8A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69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50.jpeg"/><Relationship Id="rId7" Type="http://schemas.openxmlformats.org/officeDocument/2006/relationships/image" Target="../media/image9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2F7FA94-9B6D-4EE9-A529-1F33FD15A2A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494"/>
            <a:ext cx="12224730" cy="3547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F828300-7194-49E1-BD18-AF3F5528264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426" y="4019828"/>
            <a:ext cx="2473656" cy="24759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C441541-2261-4861-B27B-61C62FE270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4119" r="2053" b="12161"/>
          <a:stretch/>
        </p:blipFill>
        <p:spPr>
          <a:xfrm>
            <a:off x="3845275" y="3779930"/>
            <a:ext cx="3927108" cy="295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33B0DDA-FDE4-460B-B654-E1556CD2EA0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40554" y="4429919"/>
            <a:ext cx="3464274" cy="1818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37636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50843" y="177838"/>
            <a:ext cx="10802957" cy="100096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Наш девиз: ВМЕСТЕ МЫ СИЛА!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Волосар\Desktop\фото работа\Россия и мир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306" y="1066433"/>
            <a:ext cx="10654533" cy="47945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2692334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4236" y="431226"/>
            <a:ext cx="11644829" cy="1325563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accent6">
                    <a:lumMod val="50000"/>
                  </a:schemeClr>
                </a:solidFill>
              </a:rPr>
              <a:t>Наши акции и мероприятия</a:t>
            </a:r>
            <a:endParaRPr lang="ru-RU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C441541-2261-4861-B27B-61C62FE270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4119" r="2053" b="12161"/>
          <a:stretch/>
        </p:blipFill>
        <p:spPr>
          <a:xfrm>
            <a:off x="3889343" y="1940113"/>
            <a:ext cx="3927108" cy="295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74" y="132202"/>
            <a:ext cx="11534660" cy="82626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Ежегодная акция «Соберем ребенка в школу»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974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олосар\Desktop\Собер реб в школу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1981" y="1088299"/>
            <a:ext cx="4785362" cy="358902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7" name="Picture 3" descr="C:\Users\Волосар\Desktop\школ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16" y="1078266"/>
            <a:ext cx="4963689" cy="330783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8" name="Picture 4" descr="C:\Users\Волосар\Desktop\школу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0988" y="3394291"/>
            <a:ext cx="4274545" cy="31758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1489" y="176270"/>
            <a:ext cx="7135258" cy="798322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Акция «Георгиевская ленточка»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Волосар\Desktop\георг лен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5030" y="1440730"/>
            <a:ext cx="4728475" cy="335795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4099" name="Picture 3" descr="C:\Users\Волосар\Desktop\георгиевская лен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0264" y="3349129"/>
            <a:ext cx="4834124" cy="271919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4100" name="Picture 4" descr="C:\Users\Волосар\Desktop\георглент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456" y="339208"/>
            <a:ext cx="4572000" cy="31799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274194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143218"/>
            <a:ext cx="10515600" cy="105170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Патриотическая акция «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Z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везда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Победы»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олосар\Desktop\Звезда Победы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1206" y="1155069"/>
            <a:ext cx="5291121" cy="29762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2" name="Picture 4" descr="C:\Users\Волосар\Desktop\Звезда Побед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666" y="1123720"/>
            <a:ext cx="3181121" cy="424149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3" name="Picture 5" descr="C:\Users\Волосар\Desktop\Звезда Победы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49089" y="1115325"/>
            <a:ext cx="3311357" cy="441514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" name="Picture 2" descr="C:\Users\Волосар\Desktop\Звезда Победы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26270" y="3813749"/>
            <a:ext cx="3361267" cy="25209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997" y="133771"/>
            <a:ext cx="10515600" cy="1325563"/>
          </a:xfrm>
        </p:spPr>
        <p:txBody>
          <a:bodyPr/>
          <a:lstStyle/>
          <a:p>
            <a:pPr algn="r"/>
            <a:r>
              <a:rPr lang="ru-RU" b="1" dirty="0" smtClean="0"/>
              <a:t>Акция «Огни ПОБЕДЫ»</a:t>
            </a:r>
            <a:endParaRPr lang="ru-RU" b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F0314FA-5E4C-4452-90C9-4F0F25EF3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Волосар\Desktop\огни победы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43" y="2300493"/>
            <a:ext cx="5823848" cy="436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3075" name="Picture 3" descr="C:\Users\Волосар\Desktop\Огни побед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4573" y="181157"/>
            <a:ext cx="4494882" cy="32096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3076" name="Picture 4" descr="C:\Users\Волосар\Desktop\огни победы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7289" y="1377108"/>
            <a:ext cx="4227552" cy="31838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335930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219" y="132202"/>
            <a:ext cx="12048781" cy="1072174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Благотворительная раздача молочной продукции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Волосар\Desktop\кефи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0395" y="1155987"/>
            <a:ext cx="3644747" cy="44516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099" name="Picture 3" descr="C:\Users\Волосар\Desktop\кефир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6407" y="1304313"/>
            <a:ext cx="3467071" cy="462276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100" name="Picture 4" descr="C:\Users\Волосар\Desktop\кефир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6750" y="1509310"/>
            <a:ext cx="5268511" cy="316184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4573" y="133772"/>
            <a:ext cx="11446526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Организация Новогодних елок для многодетных семей и семей участников СВО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Волосар\Desktop\ел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3513" y="1509311"/>
            <a:ext cx="6242891" cy="468216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2" name="Picture 4" descr="C:\Users\Волосар\Desktop\елка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675" y="1520328"/>
            <a:ext cx="3641077" cy="27308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1" name="Picture 3" descr="C:\Users\Волосар\Desktop\елка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566" y="1971233"/>
            <a:ext cx="2489812" cy="33197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94133" y="154236"/>
            <a:ext cx="10515600" cy="1172895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Акция «Коляда с подарками»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олосар\Desktop\коля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788" y="214830"/>
            <a:ext cx="3270387" cy="49190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8" name="Picture 4" descr="C:\Users\Волосар\Desktop\коляда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1336" y="1975959"/>
            <a:ext cx="4948688" cy="329010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7" name="Picture 3" descr="C:\Users\Волосар\Desktop\коляда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2017" y="1399142"/>
            <a:ext cx="4655796" cy="337116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92436" y="154235"/>
            <a:ext cx="10515600" cy="97459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Акция «Письмо деду»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олосар\Desktop\письмо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343" y="1107463"/>
            <a:ext cx="2773362" cy="277336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2" name="Picture 4" descr="C:\Users\Волосар\Desktop\письмо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5346" y="551625"/>
            <a:ext cx="4262743" cy="4427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" name="Picture 2" descr="C:\Users\Волосар\Desktop\письм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0986" y="1575412"/>
            <a:ext cx="4974722" cy="35253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3285" y="143219"/>
            <a:ext cx="10515600" cy="110679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«Лес Победы»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олосар\Desktop\лес победы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175" y="385592"/>
            <a:ext cx="4054206" cy="30406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8" name="Picture 4" descr="C:\Users\Волосар\Desktop\лес победы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9724" y="3509513"/>
            <a:ext cx="3550189" cy="23184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9" name="Picture 5" descr="C:\Users\Волосар\Desktop\лес побед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6212" y="413133"/>
            <a:ext cx="3918329" cy="298006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" name="Picture 2" descr="C:\Users\Волосар\Desktop\лес победы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0962" y="1149025"/>
            <a:ext cx="3510166" cy="510855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1" name="Picture 3" descr="C:\Users\Волосар\Desktop\субботник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0164" y="3522644"/>
            <a:ext cx="3294043" cy="24705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60233" y="143219"/>
            <a:ext cx="10515600" cy="11398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Автопробег «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Z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 Победу»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олосар\Desktop\автопробег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6038" y="1285322"/>
            <a:ext cx="4822914" cy="36171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8" name="Picture 4" descr="C:\Users\Волосар\Desktop\автопробег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814" y="1284363"/>
            <a:ext cx="3755393" cy="281654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6" name="Picture 2" descr="C:\Users\Волосар\Desktop\за Победу акц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8646" y="1532301"/>
            <a:ext cx="4659179" cy="465917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Волосар\Desktop\9 м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0892" y="3890225"/>
            <a:ext cx="3635079" cy="2422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099" name="Picture 3" descr="C:\Users\Волосар\Desktop\за Побед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540" y="209320"/>
            <a:ext cx="5717754" cy="434091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100" name="Picture 4" descr="C:\Users\Волосар\Desktop\за Победу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1980" y="180726"/>
            <a:ext cx="4660136" cy="443977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8031" y="165254"/>
            <a:ext cx="10515600" cy="1591536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Помощь в организации фестивалей 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C441541-2261-4861-B27B-61C62FE270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4119" r="2053" b="12161"/>
          <a:stretch/>
        </p:blipFill>
        <p:spPr>
          <a:xfrm>
            <a:off x="3889343" y="1940113"/>
            <a:ext cx="3927108" cy="295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88" y="165253"/>
            <a:ext cx="11545677" cy="1073743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Фестиваль воздухоплавания «Город на ладони»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олосар\Desktop\фото работа\2ec329ad-53eb-49f0-9e4f-0d6215d7a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4039" y="1238416"/>
            <a:ext cx="7732082" cy="51587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4" name="Picture 2" descr="C:\Users\Волосар\Desktop\ша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114" y="1241635"/>
            <a:ext cx="3089569" cy="462856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386242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154236"/>
            <a:ext cx="10515600" cy="109577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Фестиваль «Сказка приходит в твой дом»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Волосар\Desktop\сказ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59" y="1399140"/>
            <a:ext cx="3002648" cy="40035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5" name="Picture 3" descr="C:\Users\Волосар\Desktop\сказка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8670" y="1258640"/>
            <a:ext cx="6121758" cy="459131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6" name="Picture 4" descr="C:\Users\Волосар\Desktop\сказка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543" y="1403599"/>
            <a:ext cx="3029050" cy="403873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183" y="21088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Форум «Россия и мир: тренды здорового долголетия»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Волосар\Desktop\Тренды з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523" y="1145678"/>
            <a:ext cx="3812792" cy="285959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1" name="Picture 3" descr="C:\Users\Волосар\Desktop\тренды зд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0460" y="1082695"/>
            <a:ext cx="4071387" cy="348930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2052" name="Picture 4" descr="C:\Users\Волосар\Desktop\дом правительст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91499" y="2246331"/>
            <a:ext cx="4318612" cy="32389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219" y="143219"/>
            <a:ext cx="11854150" cy="11662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Помощь в проведении мероприятий в центральном военно-патриотическом парке «Патриот»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236" y="3258276"/>
            <a:ext cx="1203776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олосар\Desktop\Россия и ми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55865" y="782197"/>
            <a:ext cx="2864921" cy="44210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6" name="Picture 4" descr="C:\Users\Волосар\Desktop\Россия и мир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0480" y="3970462"/>
            <a:ext cx="3413047" cy="255978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8" name="Picture 6" descr="C:\Users\Волосар\Desktop\Патриот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047" y="1420907"/>
            <a:ext cx="3804849" cy="285363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4" name="Picture 2" descr="C:\Users\Волосар\Desktop\Россия и мир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7746" y="1425607"/>
            <a:ext cx="4753378" cy="35650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7" name="Picture 5" descr="C:\Users\Волосар\Desktop\Патриот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18243" y="3981998"/>
            <a:ext cx="1954566" cy="26060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8031" y="176270"/>
            <a:ext cx="10515600" cy="140425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Помощь СВО 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Содержимое 3" descr="C:\Users\Волосар\Desktop\IMG_20230414_171515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706" y="1443210"/>
            <a:ext cx="6072822" cy="451364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0" y="132202"/>
            <a:ext cx="11766014" cy="100096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Посещение реабилитационного центра, где проходят лечение участники СВО.</a:t>
            </a:r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Волосар\Desktop\фото работа\b11a161e-dc77-4f41-8604-79ed1eca8bd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3366" y="1344058"/>
            <a:ext cx="6646790" cy="490250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5122" name="Picture 2" descr="C:\Users\Волосар\Desktop\РЦ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952" y="1355074"/>
            <a:ext cx="4903060" cy="364554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166404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31355" y="155805"/>
            <a:ext cx="11784376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Сбор и отправка гуманитарной помощи  участникам СВО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олосар\Desktop\добр дело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5709" y="2756316"/>
            <a:ext cx="4727110" cy="3545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6" name="Picture 2" descr="C:\Users\Волосар\Desktop\Добр дел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2" y="1586429"/>
            <a:ext cx="4345261" cy="2644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6146" name="Picture 2" descr="C:\Users\Волосар\Desktop\гумП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412" y="1487661"/>
            <a:ext cx="4132963" cy="305128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945978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71251" y="154236"/>
            <a:ext cx="10515600" cy="95255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Изготовление окопных свечей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219" y="3258276"/>
            <a:ext cx="1190923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Волосар\Desktop\ГумПо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138" y="1060043"/>
            <a:ext cx="4176464" cy="234926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9" name="Picture 2" descr="C:\Users\Волосар\Desktop\фото работа\IMG_20230330_1745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8599" y="2802666"/>
            <a:ext cx="5048958" cy="378671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7" name="Рисунок 6" descr="G:\описи мобилиз\окопн свеч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2344" y="1070925"/>
            <a:ext cx="4457187" cy="332369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6" name="Picture 2" descr="C:\Users\Волосар\Desktop\IMG_20230330_1734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2385" y="3093713"/>
            <a:ext cx="4608512" cy="345638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" name="Picture 2" descr="C:\Users\Волосар\Desktop\ГумПо\17124274652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30842" y="1187137"/>
            <a:ext cx="2880320" cy="21602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66" y="143219"/>
            <a:ext cx="10515600" cy="91950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Плетение маскировочных сетей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Волосар\Desktop\сет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009" y="1029199"/>
            <a:ext cx="3915832" cy="293687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" name="Picture 2" descr="C:\Users\Волосар\Desktop\плетение сете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0839" y="3799386"/>
            <a:ext cx="3589262" cy="269194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5125" name="Picture 5" descr="C:\Users\Волосар\Desktop\мастер сети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2143" y="1057617"/>
            <a:ext cx="4602606" cy="258896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5126" name="Picture 6" descr="C:\Users\Волосар\Desktop\мастерсет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49966" y="1057620"/>
            <a:ext cx="2652790" cy="555769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5127" name="Picture 7" descr="C:\Users\Волосар\Desktop\мастерсети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23188" y="3723700"/>
            <a:ext cx="4661359" cy="262201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935483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165253"/>
            <a:ext cx="10515600" cy="106272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Изготовление «Сухого душа»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Волосар\Desktop\сух душ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919" y="1115341"/>
            <a:ext cx="4639537" cy="26097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6147" name="Picture 3" descr="C:\Users\Волосар\Desktop\сух душ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6221" y="1127586"/>
            <a:ext cx="5215703" cy="29338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6148" name="Picture 4" descr="C:\Users\Волосар\Desktop\сухие душ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54098" y="3421254"/>
            <a:ext cx="5061942" cy="284734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7455" y="243940"/>
            <a:ext cx="11699913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«Теплые встречи» в центре помощи участникам СВО и их семьям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Волосар\Desktop\тепл встреч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58" y="1674564"/>
            <a:ext cx="4901276" cy="36576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5122" name="Picture 2" descr="C:\Users\Волосар\Desktop\Тепл Встречи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1110" y="1685582"/>
            <a:ext cx="6404471" cy="364658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5126" name="AutoShape 6" descr="blob:https://web.telegram.org/6bf266c2-8816-4ae4-a1c0-2b43b682688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9320" y="154236"/>
            <a:ext cx="11832116" cy="10847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«Мама, я - актер» кукольный театр для детей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олосар\Desktop\акт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100" y="1161840"/>
            <a:ext cx="5768723" cy="324490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7" name="Picture 3" descr="C:\Users\Волосар\Desktop\актер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7370" y="1850832"/>
            <a:ext cx="6757011" cy="380081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Волосар\Desktop\голосование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5872" y="213872"/>
            <a:ext cx="3444606" cy="45928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6147" name="Picture 3" descr="C:\Users\Волосар\Desktop\голосование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359" y="198302"/>
            <a:ext cx="3024129" cy="40321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6148" name="Picture 4" descr="C:\Users\Волосар\Desktop\ФКГС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4279" y="2082188"/>
            <a:ext cx="5956142" cy="421117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194892" y="365125"/>
            <a:ext cx="5343180" cy="15407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Голосование за благоустройство города.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Волосар\Desktop\макулатура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6395" y="231354"/>
            <a:ext cx="5700350" cy="379874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2052" name="Picture 4" descr="C:\Users\Волосар\Desktop\макулатура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471" y="238463"/>
            <a:ext cx="4849666" cy="323184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2051" name="Picture 3" descr="C:\Users\Волосар\Desktop\макулатура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4495" y="2775864"/>
            <a:ext cx="4579345" cy="35547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3359304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71251" y="143220"/>
            <a:ext cx="10515600" cy="97459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Участие в общегородских субботниках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Волосар\Desktop\субботник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352" y="1002535"/>
            <a:ext cx="4157032" cy="311777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100" name="Picture 4" descr="C:\Users\Волосар\Desktop\субботни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1900" y="1035585"/>
            <a:ext cx="4685841" cy="351438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099" name="Picture 3" descr="C:\Users\Волосар\Desktop\волонтеры убор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4967" y="2760506"/>
            <a:ext cx="4794970" cy="359622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9321" y="143218"/>
            <a:ext cx="11023294" cy="99151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Семейный любительский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театр «Семечки»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F6009DE-C705-C0EB-D318-9B94A97931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4206" y="1112703"/>
            <a:ext cx="4656342" cy="30957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7" name="Объект 7">
            <a:extLst>
              <a:ext uri="{FF2B5EF4-FFF2-40B4-BE49-F238E27FC236}">
                <a16:creationId xmlns:a16="http://schemas.microsoft.com/office/drawing/2014/main" xmlns="" id="{77AD11C3-A8EC-4A46-9DFA-55D2B46703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7423" y="2644048"/>
            <a:ext cx="4333301" cy="32499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269D494-734C-7744-E961-0DADEC6467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371" y="969484"/>
            <a:ext cx="4822047" cy="32059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B143F48-46AF-9114-24C2-E4D42A73F0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054" y="3701667"/>
            <a:ext cx="4159222" cy="27652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71251" y="132202"/>
            <a:ext cx="10515600" cy="87544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Наши мастер классы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" y="3258276"/>
            <a:ext cx="11575983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Волосар\Desktop\мастер клас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5027" y="465462"/>
            <a:ext cx="4109291" cy="308196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5" name="Picture 3" descr="C:\Users\Волосар\Desktop\мастер класс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6240" y="3117773"/>
            <a:ext cx="4635833" cy="34768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6" name="Picture 4" descr="C:\Users\Волосар\Desktop\масткр класс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30448" y="3611958"/>
            <a:ext cx="3542188" cy="265664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3077" name="Picture 5" descr="C:\Users\Волосар\Desktop\мастер класс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942" y="1035586"/>
            <a:ext cx="4583017" cy="34372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847DA9-5271-4886-9391-C83074D6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183" y="143220"/>
            <a:ext cx="10515600" cy="100764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#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Волонтеры Подмосковья Клин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C0099344-CF15-48FF-8BDB-D0F353F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220" y="3258276"/>
            <a:ext cx="11898216" cy="359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Волосар\Desktop\дом правительст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0790" y="990408"/>
            <a:ext cx="4186410" cy="31398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099" name="Picture 3" descr="C:\Users\Волосар\Desktop\гумП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822" y="980501"/>
            <a:ext cx="3879804" cy="28643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101" name="Picture 5" descr="C:\Users\Волосар\Desktop\субботник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8846" y="-4572000"/>
            <a:ext cx="5640636" cy="4230477"/>
          </a:xfrm>
          <a:prstGeom prst="rect">
            <a:avLst/>
          </a:prstGeom>
          <a:noFill/>
        </p:spPr>
      </p:pic>
      <p:pic>
        <p:nvPicPr>
          <p:cNvPr id="11" name="Рисунок 10" descr="C:\Users\Волосар\Desktop\IMG_20230414_17091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83301" y="4142342"/>
            <a:ext cx="3004748" cy="2291508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2" name="Picture 7" descr="C:\Users\Волосар\Desktop\ГумПо\17124274652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056" y="1145754"/>
            <a:ext cx="4200310" cy="279740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" name="Picture 2" descr="C:\Users\Волосар\Desktop\ГумПо\171242746525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84507" y="3723701"/>
            <a:ext cx="7203033" cy="283133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3352762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186</Words>
  <Application>Microsoft Office PowerPoint</Application>
  <PresentationFormat>Произвольный</PresentationFormat>
  <Paragraphs>30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Наш девиз: ВМЕСТЕ МЫ СИЛА!</vt:lpstr>
      <vt:lpstr>Наши акции и мероприятия</vt:lpstr>
      <vt:lpstr>Ежегодная акция «Соберем ребенка в школу»</vt:lpstr>
      <vt:lpstr>Акция «Георгиевская ленточка»</vt:lpstr>
      <vt:lpstr>Патриотическая акция «Zвезда Победы»</vt:lpstr>
      <vt:lpstr>Акция «Огни ПОБЕДЫ»</vt:lpstr>
      <vt:lpstr>Благотворительная раздача молочной продукции</vt:lpstr>
      <vt:lpstr>Организация Новогодних елок для многодетных семей и семей участников СВО</vt:lpstr>
      <vt:lpstr>Акция «Коляда с подарками»</vt:lpstr>
      <vt:lpstr>Акция «Письмо деду»</vt:lpstr>
      <vt:lpstr>«Лес Победы»</vt:lpstr>
      <vt:lpstr>Автопробег «Zа Победу»</vt:lpstr>
      <vt:lpstr>Слайд 14</vt:lpstr>
      <vt:lpstr>Помощь в организации фестивалей </vt:lpstr>
      <vt:lpstr>Фестиваль воздухоплавания «Город на ладони»</vt:lpstr>
      <vt:lpstr>Фестиваль «Сказка приходит в твой дом»</vt:lpstr>
      <vt:lpstr>Форум «Россия и мир: тренды здорового долголетия»</vt:lpstr>
      <vt:lpstr>Помощь в проведении мероприятий в центральном военно-патриотическом парке «Патриот»</vt:lpstr>
      <vt:lpstr>Помощь СВО </vt:lpstr>
      <vt:lpstr>Посещение реабилитационного центра, где проходят лечение участники СВО.</vt:lpstr>
      <vt:lpstr>Сбор и отправка гуманитарной помощи  участникам СВО</vt:lpstr>
      <vt:lpstr>Изготовление окопных свечей</vt:lpstr>
      <vt:lpstr>Плетение маскировочных сетей</vt:lpstr>
      <vt:lpstr>Изготовление «Сухого душа»</vt:lpstr>
      <vt:lpstr>«Теплые встречи» в центре помощи участникам СВО и их семьям</vt:lpstr>
      <vt:lpstr>«Мама, я - актер» кукольный театр для детей</vt:lpstr>
      <vt:lpstr>Голосование за благоустройство города.</vt:lpstr>
      <vt:lpstr>Слайд 29</vt:lpstr>
      <vt:lpstr>Участие в общегородских субботниках</vt:lpstr>
      <vt:lpstr>Семейный любительский театр «Семечки»</vt:lpstr>
      <vt:lpstr>Наши мастер классы</vt:lpstr>
      <vt:lpstr># Волонтеры Подмосковья Клин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Office_002</dc:creator>
  <cp:lastModifiedBy>Волосар</cp:lastModifiedBy>
  <cp:revision>11</cp:revision>
  <dcterms:created xsi:type="dcterms:W3CDTF">2025-06-02T09:53:40Z</dcterms:created>
  <dcterms:modified xsi:type="dcterms:W3CDTF">2025-06-23T15:00:11Z</dcterms:modified>
</cp:coreProperties>
</file>