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7557ED-BF50-4D8F-9AA3-837F4FF53168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9FE2719E-D854-431F-B4DB-95828AD8A8B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58E54-086B-4A25-BD7B-3E6702A3E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589F96-51B9-405A-AE3D-9549CCFD7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59975-4D7D-4B0F-A367-9FF0F87D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96041-FA4A-4FEF-B906-1942C47E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BD106-D803-4E9A-B696-D2BC59E1B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8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1AE4F-F20F-44CA-A11D-31E329F2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35179-78F8-445E-800F-188A89378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8B6B7-7448-4571-851C-CABB4A29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E30D7-A34E-4F5F-8300-01AF343F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9F1F6-22F2-4C74-8E71-A9CEAE03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1EBDD7-0E34-422C-850F-B1C26CB7D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9A7C25-CC4F-4FFB-B2DD-B155B39B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23B0-1A1A-4770-84D6-BAD43265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FD6CF-B226-446B-A795-90472D57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56477-0990-4AA2-A55E-53A2083A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2E4D1-29A5-4C5F-A6C1-C930817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9D3D4-9F70-498C-ADD6-13237C36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66616-6027-4EF7-B3C5-9DFBBD97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E749D-0D13-41C7-916F-18DAACE5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C2B04-AEDC-4B21-8983-FE544BEA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A6B04-1014-4FDC-853E-7C2AA29A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6FA79-913F-4E4D-AB9D-6D605960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9EFB1E-84A6-4D71-A8A7-F230BDF7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49F1C-7B5D-44AB-901A-0D35490F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97325-0883-4AC0-8459-4F8EF4E6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AC8A9-828D-4D63-8F91-5F7CE9F8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E934A-A4D1-4C1E-A28B-F1A71E328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700ED-2EB6-4775-9649-55B8CEF39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98B6B-A0D9-456E-AF4D-5C16FF7D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6B245-9D58-41EA-982F-AEEEF869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1CC35-8DF5-4F51-9F32-B0F2DF2C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3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5A083-D1FA-4EEF-9AB3-BDEA4BDC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3FCCF1-9BCF-45B9-91C1-FCFD6CC05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37A43-99AE-4DEA-9E6C-8A1AE8D03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AE4167-52ED-46DC-B0F2-872649455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CE12E3-652E-4F74-B289-CEDB7BBA5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CB25-E289-4E48-B291-856CE916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9AF5C4-1558-4ADF-82F0-E18FFAE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DA8A62-E39C-4443-AFAB-9CCC4769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4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B98FD-A58B-4903-86E6-A7168D9C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E2B177-13D9-4E92-8806-6E98748D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F7B537-FA01-4E0D-8B7D-144740D0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FCFB1B-A249-4BD0-B881-D0445016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2DAEBD-9457-4367-BCB3-1DDD849F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E47312-E00A-4A78-ACCB-106A1AC7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3A2468-B5CA-47D4-9A5D-26B3611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0911B-0870-469D-B4BB-3A5EFA8D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19B1C-D920-4D19-A234-7F938C90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0F90EC-49BE-41B4-B8AD-D75935B9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CE0262-1DFC-4A07-91F4-7FF626D1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90AFDA-FEFD-4BE6-A66C-FE948651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996D3D-6C57-4490-A184-6659AED4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5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F010C-7E76-4DB1-B11B-350C4191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759C68-6C5E-4929-8BD8-FCB440F98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F05586-9057-4D4B-AAF0-E5D56867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E81BE-7318-4EC9-A70E-C050B1ED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AFD06F-9110-4608-804F-B6C8E2EE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E4E9E3-140C-4991-85BF-F53D54BD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5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C831A-C5D0-4E39-B99A-73D24A8D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05D4C-9321-4010-8865-6A1F6168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A011AB-9FF1-464F-ABB0-F2996AFCE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0C5E-50F2-4BD3-AEF0-F60D8F4BA04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5EE962-BE02-4E2C-B6AC-7DC7F9788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9EBA5-40A7-402B-8161-29CA41A0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9C16-37F4-4414-B43D-B4035DB7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9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F269E-CDCF-4820-9195-954714351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2954"/>
            <a:ext cx="9144000" cy="11172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ВОЛОНТЕРСТВО</a:t>
            </a:r>
            <a:br>
              <a:rPr lang="ru-RU" b="1" dirty="0"/>
            </a:br>
            <a:r>
              <a:rPr lang="ru-RU" b="1" dirty="0"/>
              <a:t>в Центре развития творчества детей и юношества «Лабиринт» города Кирова</a:t>
            </a:r>
          </a:p>
        </p:txBody>
      </p:sp>
    </p:spTree>
    <p:extLst>
      <p:ext uri="{BB962C8B-B14F-4D97-AF65-F5344CB8AC3E}">
        <p14:creationId xmlns:p14="http://schemas.microsoft.com/office/powerpoint/2010/main" val="34146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5991-56A4-4365-8C2E-2AEACB66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681"/>
            <a:ext cx="10515600" cy="108702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ВОЛОНТЁРСКОЙ ДЕЯТЕЛЬНОСТИ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ИНКЛЮЗИВНОМ  ТАНЦЕВАЛЬНОМ КОЛЛЕКТИВЕ «ДЖЕМ»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0BBEC-20AF-44FB-B5D2-C6A36C38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90" y="1825625"/>
            <a:ext cx="6530009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Волонтерская группа является очень важным звеном в коллективе. Волонтером может стать человек возрастом 14 лет и старше, привлекаются студенты высших и средне - специальных учебных учреждений - учащиеся педагогического и дефектологического направлений. Иногда волонтерами становятся братья и сестры детей с ОВЗ, а также ученики старшей группы коллектива. Самое главное, что волонтером можно стать только по собственному желанию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41474-EABF-4C10-9BFD-52E23369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" y="1484243"/>
            <a:ext cx="3950210" cy="52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7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1EC3C-2410-4BAA-9D3B-FCB85332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ВОЛОНТЁРСКОЙ ДЕЯТЕЛЬНОСТИ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ИНКЛЮЗИВНОМ  ТАНЦЕВАЛЬНОМ КОЛЛЕКТИВЕ «ДЖЕМ»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25B10-F772-41C3-859D-61FB1D12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148"/>
            <a:ext cx="10515600" cy="5279265"/>
          </a:xfrm>
        </p:spPr>
        <p:txBody>
          <a:bodyPr>
            <a:normAutofit fontScale="77500" lnSpcReduction="20000"/>
          </a:bodyPr>
          <a:lstStyle/>
          <a:p>
            <a:pPr marL="71120" marR="6858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Задачи, которые волонтёр может выполнять в процессе занятий:</a:t>
            </a:r>
          </a:p>
          <a:p>
            <a:pPr marL="342900" marR="6858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поддержка. Волонтёр может быть другом и помощником для ребёнка, создавая комфортную и доверительную атмосферу.</a:t>
            </a:r>
          </a:p>
          <a:p>
            <a:pPr marL="342900" marR="6858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Организационная помощь - в организации учебного процесса, в сопровождении ребёнка на занятия или мероприятия.</a:t>
            </a:r>
          </a:p>
          <a:p>
            <a:pPr marL="342900" marR="6858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помощь - помощь в передвижении, если у ребёнка есть физические ограничения, или поддержка в бытовых ситуациях.</a:t>
            </a:r>
          </a:p>
          <a:p>
            <a:pPr marL="342900" marR="6858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Социализация. Волонтёр может помогать ребёнку взаимодействовать с другими детьми, участвовать в групповых активностях и развивать коммуникативные навыки.</a:t>
            </a:r>
          </a:p>
          <a:p>
            <a:pPr marL="342900" marR="6858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и вовлечение. Волонтёр может вдохновлять ребёнка на выполнение задач, помогать ему сохранять интерес к учёбе и другим видам деятельности.</a:t>
            </a:r>
          </a:p>
          <a:p>
            <a:pPr marL="342900" marR="6858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и обратная связь - волонтёр может наблюдать за поведением и прогрессом ребёнка и делиться своими наблюдениями с педагогами или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55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3DCAE-2479-4EE4-BAF2-A511801B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4"/>
            <a:ext cx="10515600" cy="9865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ВОЛОНТЁРСКОЙ ДЕЯТЕЛЬНОСТИ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ИНКЛЮЗИВНОМ  ТАНЦЕВАЛЬНОМ КОЛЛЕКТИВЕ «ДЖЕМ»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FA4E-2113-4491-A567-E91C8904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16" y="1152940"/>
            <a:ext cx="7089914" cy="54333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ОТЗЫВ ВОЛОНТЕРА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Мария: «Про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волонтёрство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 узнала на научной конференции и сразу же заинтересовалась, так как данная сфера мне близка. Я обучаюсь по направлению «Специальное (дефектологическое) образование», мне очень важно получать опыт работы с детьми с ОВЗ. Дети, с которыми я взаимодействую, разные, к каждому необходим индивидуальный подход.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как раз даёт возможность проявить свои способности, а также помогает применить полученные знания. Но самое важное,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моем случае, помогло мне понять, что я выбрала именно ту сферу деятельности, которая мне интересна. Сейчас я работаю по своей специальности и могу точно сказать, что волонтерский опыт помог мне быстрее освоить данную профессию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F015A-F878-4D3C-915E-E4E32878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3"/>
          <a:stretch/>
        </p:blipFill>
        <p:spPr>
          <a:xfrm>
            <a:off x="622853" y="1258265"/>
            <a:ext cx="3083421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2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1A22B-BDD2-495D-8C0D-C4B6827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ВОЛОНТЁРСКОЙ ДЕЯТЕЛЬНОСТИ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ИНКЛЮЗИВНОМ  ТАНЦЕВАЛЬНОМ КОЛЛЕКТИВЕ «ДЖЕМ»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C9F74-D137-4BC3-8F93-85000F20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2" y="1524000"/>
            <a:ext cx="5817704" cy="4652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ОТЗЫВ ВОЛОНТЕРА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Виринея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«Я стала волонтером, чтобы помогать сестре, у которой особенности развития. В начале я не понимала, что я делаю и зачем. Спустя полгода пришло осознание, что я помогаю детям, мне понравилось с ними танцевать, и я влюбилась в каждого из них. Общение с детьми и родителями доставляло мне удовольствие и заряжало позитивом и желанием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волонтерить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дальше. Я хочу помочь малышам, увлечь их в мир танцев, чтобы им было весело, не смотря на трудности. Хотела бы сказать, что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волонтерство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это ценный опыт. В современном мире очень много зла, но помощь людям, поддержка и улыбка делают мир лучше. Сейчас я почувствовала себя маленьким супергероем».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8E03F-68D9-4A34-87BB-84D4D5B8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61" y="2180138"/>
            <a:ext cx="5012988" cy="33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E0606-CAEF-4655-AE9B-E6DFD1B2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ПРИ РЕАЛИЗАЦИИ СОЦИАЛЬНО-ЗНАЧИМЫХ ПРОЕКТОВ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0E4224-649F-4C75-B1F1-6E0FBA990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7" y="1579375"/>
            <a:ext cx="6330950" cy="42189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07425-AEC7-4D1D-A5A6-2F896AA0B37F}"/>
              </a:ext>
            </a:extLst>
          </p:cNvPr>
          <p:cNvSpPr txBox="1"/>
          <p:nvPr/>
        </p:nvSpPr>
        <p:spPr>
          <a:xfrm>
            <a:off x="490330" y="1804662"/>
            <a:ext cx="4638261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«Лабиринт» реализуют социальные проекты, в том числе – проекты-победители грантовых конкурсов различного уровня.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мероприятий проектов (творческих, досуговых, спортивных и др.), различных акций привлекаются волонтеры.</a:t>
            </a:r>
          </a:p>
        </p:txBody>
      </p:sp>
    </p:spTree>
    <p:extLst>
      <p:ext uri="{BB962C8B-B14F-4D97-AF65-F5344CB8AC3E}">
        <p14:creationId xmlns:p14="http://schemas.microsoft.com/office/powerpoint/2010/main" val="143813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E3BB6-9710-4E69-9311-DD631327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ВОЛОНТЕРСТВА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C1974-D49C-4D47-B541-37EDB0D8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176253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Опыт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волонтерства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полученный в Центре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«Лабиринт»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позволяет сделать процесс обучения лучше и комфортнее для детей, но и позволяет самим волонтерам получить новый опыт, который пригодится в жизни, и даже может стать основой будущей профессиональной деятельности.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EAB01-BB09-4D6A-BE0D-B31FCD651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3" y="3289297"/>
            <a:ext cx="5148097" cy="3430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0904CD-7096-4EB8-8064-19074023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8" y="3289297"/>
            <a:ext cx="5148096" cy="34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4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592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ВОЛОНТЕРСТВО в Центре развития творчества детей и юношества «Лабиринт» города Кирова</vt:lpstr>
      <vt:lpstr>ОРГАНИЗАЦИЯ ВОЛОНТЁРСКОЙ ДЕЯТЕЛЬНОСТИ   В ИНКЛЮЗИВНОМ  ТАНЦЕВАЛЬНОМ КОЛЛЕКТИВЕ «ДЖЕМ»</vt:lpstr>
      <vt:lpstr>ОРГАНИЗАЦИЯ ВОЛОНТЁРСКОЙ ДЕЯТЕЛЬНОСТИ   В ИНКЛЮЗИВНОМ  ТАНЦЕВАЛЬНОМ КОЛЛЕКТИВЕ «ДЖЕМ»</vt:lpstr>
      <vt:lpstr>ОРГАНИЗАЦИЯ ВОЛОНТЁРСКОЙ ДЕЯТЕЛЬНОСТИ   В ИНКЛЮЗИВНОМ  ТАНЦЕВАЛЬНОМ КОЛЛЕКТИВЕ «ДЖЕМ»</vt:lpstr>
      <vt:lpstr>ОРГАНИЗАЦИЯ ВОЛОНТЁРСКОЙ ДЕЯТЕЛЬНОСТИ   В ИНКЛЮЗИВНОМ  ТАНЦЕВАЛЬНОМ КОЛЛЕКТИВЕ «ДЖЕМ»</vt:lpstr>
      <vt:lpstr>ВОЛОНТЕРСТВО ПРИ РЕАЛИЗАЦИИ СОЦИАЛЬНО-ЗНАЧИМЫХ ПРОЕКТОВ</vt:lpstr>
      <vt:lpstr>ЗНАЧЕНИЕ ВОЛОНТЕРСТВА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2025-07-07T08:46:03Z</dcterms:created>
  <dcterms:modified xsi:type="dcterms:W3CDTF">2025-07-07T09:35:12Z</dcterms:modified>
</cp:coreProperties>
</file>