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2" r:id="rId5"/>
    <p:sldId id="270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71" r:id="rId14"/>
    <p:sldId id="273" r:id="rId15"/>
    <p:sldId id="272" r:id="rId16"/>
    <p:sldId id="268" r:id="rId17"/>
    <p:sldId id="269" r:id="rId18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817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65090" y="1177782"/>
            <a:ext cx="7757818" cy="833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1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03638" y="3192518"/>
            <a:ext cx="15280722" cy="5749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oren-rso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817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61664" y="2574533"/>
            <a:ext cx="6470015" cy="5133975"/>
            <a:chOff x="2261664" y="2574533"/>
            <a:chExt cx="6470015" cy="5133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7666" y="2574533"/>
              <a:ext cx="5133974" cy="51339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1664" y="2835215"/>
              <a:ext cx="2676524" cy="46196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81600" y="2842835"/>
            <a:ext cx="13349812" cy="5248873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 marR="5080">
              <a:lnSpc>
                <a:spcPts val="9870"/>
              </a:lnSpc>
              <a:spcBef>
                <a:spcPts val="1330"/>
              </a:spcBef>
            </a:pPr>
            <a:r>
              <a:rPr lang="ru-RU" sz="8800" spc="1205" dirty="0" smtClean="0">
                <a:latin typeface="Arial Black" panose="020B0A04020102020204" pitchFamily="34" charset="0"/>
                <a:cs typeface="Microsoft Sans Serif"/>
              </a:rPr>
              <a:t>Студенческие отряды Оренбургской области</a:t>
            </a:r>
            <a:r>
              <a:rPr sz="8800" spc="2420" dirty="0" smtClean="0">
                <a:latin typeface="Arial Black" panose="020B0A04020102020204" pitchFamily="34" charset="0"/>
                <a:cs typeface="Microsoft Sans Serif"/>
              </a:rPr>
              <a:t> </a:t>
            </a:r>
            <a:endParaRPr sz="8800" dirty="0">
              <a:latin typeface="Arial Black" panose="020B0A04020102020204" pitchFamily="34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43116" y="5480727"/>
            <a:ext cx="18731116" cy="5524500"/>
            <a:chOff x="-487834" y="4764470"/>
            <a:chExt cx="18775834" cy="5524500"/>
          </a:xfrm>
        </p:grpSpPr>
        <p:sp>
          <p:nvSpPr>
            <p:cNvPr id="3" name="object 3"/>
            <p:cNvSpPr/>
            <p:nvPr/>
          </p:nvSpPr>
          <p:spPr>
            <a:xfrm>
              <a:off x="0" y="4764470"/>
              <a:ext cx="18288000" cy="5524500"/>
            </a:xfrm>
            <a:custGeom>
              <a:avLst/>
              <a:gdLst/>
              <a:ahLst/>
              <a:cxnLst/>
              <a:rect l="l" t="t" r="r" b="b"/>
              <a:pathLst>
                <a:path w="18288000" h="5524500">
                  <a:moveTo>
                    <a:pt x="18287998" y="5524499"/>
                  </a:moveTo>
                  <a:lnTo>
                    <a:pt x="0" y="5524499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5524499"/>
                  </a:lnTo>
                  <a:close/>
                </a:path>
              </a:pathLst>
            </a:custGeom>
            <a:solidFill>
              <a:srgbClr val="181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7834" y="5024820"/>
              <a:ext cx="10946658" cy="50038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239000" y="647700"/>
            <a:ext cx="10820400" cy="44435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2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ПОМИМО НЕПОСРЕДСТВЕННОЙ РАБОТЫ В ЛЕТНЕМ ТРУДОВОМ СЕМЕСТРЕ, СТУДЕНЧЕСКИЕ ОТРЯДЫ В ТЕЧЕНИЕ ВСЕГО УЧЕБНОГО ГОДА ОРГАНИЗУЮТ И УЧАСТВУЮТ В СОЦИАЛЬНО-ЗНАЧИМЫХ АКЦИЯХ ВСЕРОССИЙСКОГО, ОКРУЖНОГО, РЕГИОНАЛЬНОГО УРОВНЕЙ, НАПРАВЛЕННЫЕ НА ПОМОЩЬ ДЕТЯМ, ВЕТЕРАНАМ И ДРУГИМ НЕЗАЩИЩЕННЫМ СЛОЯМ ОБЩЕСТВА</a:t>
            </a:r>
            <a:endParaRPr sz="3200" dirty="0">
              <a:latin typeface="Arial Black" panose="020B0A04020102020204" pitchFamily="34" charset="0"/>
              <a:cs typeface="Roboto Bk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49582" y="846269"/>
            <a:ext cx="7757818" cy="326243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ЧЕМ ЕЩЕ ЗАНИМАЮТСЯ СТУДЕНЧЕСКИЕ ОТРЯДЫ?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286000" y="1714500"/>
            <a:ext cx="10363200" cy="7686730"/>
            <a:chOff x="0" y="2214306"/>
            <a:chExt cx="8132445" cy="6038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28808"/>
              <a:ext cx="6201417" cy="29146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3735" y="2214306"/>
              <a:ext cx="6248399" cy="603884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59268" y="9260568"/>
            <a:ext cx="1028729" cy="102643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77000" y="546946"/>
            <a:ext cx="11811000" cy="8989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5750" dirty="0" smtClean="0">
                <a:latin typeface="Arial Black" panose="020B0A04020102020204" pitchFamily="34" charset="0"/>
                <a:cs typeface="Microsoft Sans Serif"/>
              </a:rPr>
              <a:t>СОЦИАЛЬНЫЕ   ПРОЕКТЫ</a:t>
            </a:r>
            <a:endParaRPr sz="5750" dirty="0"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8647" y="1979971"/>
            <a:ext cx="9054985" cy="350506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254"/>
              </a:spcBef>
              <a:tabLst>
                <a:tab pos="3691254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СНЕЖНЫЙ 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ДЕСАНТ РСО – молодежная добровольческая акция, которая включает в себя комплекс мероприятий, направленных на развитие добровольчества в молодежной среде, профориентацию и содействие трудоустройству молодежи, реализация молодежного потенциала в социально-экономической сфере, патриотическое воспитание, просветительскую деятельность населения и формирование ценностей здорового образа жизни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.</a:t>
            </a:r>
          </a:p>
          <a:p>
            <a:pPr marL="12700" marR="5080">
              <a:lnSpc>
                <a:spcPts val="3000"/>
              </a:lnSpc>
              <a:spcBef>
                <a:spcPts val="254"/>
              </a:spcBef>
              <a:tabLst>
                <a:tab pos="3691254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Десант проводится с декабря по март ежегодно.</a:t>
            </a:r>
            <a:endPara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190500"/>
            <a:ext cx="8458200" cy="7848599"/>
            <a:chOff x="3491602" y="888861"/>
            <a:chExt cx="5024755" cy="4702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8976" y="1123950"/>
              <a:ext cx="4467224" cy="44672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48826" y="1477517"/>
              <a:ext cx="3114675" cy="3403600"/>
            </a:xfrm>
            <a:custGeom>
              <a:avLst/>
              <a:gdLst/>
              <a:ahLst/>
              <a:cxnLst/>
              <a:rect l="l" t="t" r="r" b="b"/>
              <a:pathLst>
                <a:path w="3114675" h="3403600">
                  <a:moveTo>
                    <a:pt x="3098379" y="0"/>
                  </a:moveTo>
                  <a:lnTo>
                    <a:pt x="3103811" y="0"/>
                  </a:lnTo>
                  <a:lnTo>
                    <a:pt x="3110019" y="1550"/>
                  </a:lnTo>
                  <a:lnTo>
                    <a:pt x="3114674" y="7753"/>
                  </a:lnTo>
                  <a:lnTo>
                    <a:pt x="3113123" y="13956"/>
                  </a:lnTo>
                  <a:lnTo>
                    <a:pt x="2579267" y="2810731"/>
                  </a:lnTo>
                  <a:lnTo>
                    <a:pt x="2578491" y="2815383"/>
                  </a:lnTo>
                  <a:lnTo>
                    <a:pt x="2575387" y="2819260"/>
                  </a:lnTo>
                  <a:lnTo>
                    <a:pt x="2570732" y="2820036"/>
                  </a:lnTo>
                  <a:lnTo>
                    <a:pt x="15519" y="3401566"/>
                  </a:lnTo>
                  <a:lnTo>
                    <a:pt x="10863" y="3403117"/>
                  </a:lnTo>
                  <a:lnTo>
                    <a:pt x="5431" y="3400791"/>
                  </a:lnTo>
                  <a:lnTo>
                    <a:pt x="3103" y="3396139"/>
                  </a:lnTo>
                  <a:lnTo>
                    <a:pt x="0" y="3391486"/>
                  </a:lnTo>
                  <a:lnTo>
                    <a:pt x="775" y="3386059"/>
                  </a:lnTo>
                  <a:lnTo>
                    <a:pt x="4655" y="3382182"/>
                  </a:lnTo>
                  <a:lnTo>
                    <a:pt x="15288" y="3370551"/>
                  </a:lnTo>
                  <a:lnTo>
                    <a:pt x="46557" y="3370551"/>
                  </a:lnTo>
                  <a:lnTo>
                    <a:pt x="2558316" y="2798325"/>
                  </a:lnTo>
                  <a:lnTo>
                    <a:pt x="3082084" y="49623"/>
                  </a:lnTo>
                  <a:lnTo>
                    <a:pt x="3051128" y="49623"/>
                  </a:lnTo>
                  <a:lnTo>
                    <a:pt x="3092948" y="3876"/>
                  </a:lnTo>
                  <a:lnTo>
                    <a:pt x="3095276" y="1550"/>
                  </a:lnTo>
                  <a:lnTo>
                    <a:pt x="3098379" y="0"/>
                  </a:lnTo>
                  <a:close/>
                </a:path>
                <a:path w="3114675" h="3403600">
                  <a:moveTo>
                    <a:pt x="3051128" y="49623"/>
                  </a:moveTo>
                  <a:lnTo>
                    <a:pt x="3082084" y="49623"/>
                  </a:lnTo>
                  <a:lnTo>
                    <a:pt x="46557" y="3370551"/>
                  </a:lnTo>
                  <a:lnTo>
                    <a:pt x="15288" y="3370551"/>
                  </a:lnTo>
                  <a:lnTo>
                    <a:pt x="3051128" y="49623"/>
                  </a:lnTo>
                  <a:close/>
                </a:path>
              </a:pathLst>
            </a:custGeom>
            <a:solidFill>
              <a:srgbClr val="181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1602" y="888861"/>
              <a:ext cx="4229100" cy="399097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686800" y="3662426"/>
            <a:ext cx="9220200" cy="62040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>
              <a:lnSpc>
                <a:spcPts val="3195"/>
              </a:lnSpc>
              <a:spcBef>
                <a:spcPts val="135"/>
              </a:spcBef>
            </a:pPr>
            <a:r>
              <a:rPr lang="ru-RU" sz="32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Всероссийская трудовая патриотическая акция «Поклонимся великим тем годам» направлена на сохранение и развитие патриотического отношения к героическому прошлому России среди молодежи.</a:t>
            </a:r>
          </a:p>
          <a:p>
            <a:pPr marR="5080">
              <a:lnSpc>
                <a:spcPts val="3195"/>
              </a:lnSpc>
              <a:spcBef>
                <a:spcPts val="135"/>
              </a:spcBef>
            </a:pPr>
            <a:endParaRPr lang="ru-RU" sz="3200" b="1" dirty="0">
              <a:solidFill>
                <a:srgbClr val="181724"/>
              </a:solidFill>
              <a:latin typeface="Arial Black" panose="020B0A04020102020204" pitchFamily="34" charset="0"/>
              <a:cs typeface="Microsoft Sans Serif"/>
            </a:endParaRPr>
          </a:p>
          <a:p>
            <a:pPr marR="5080">
              <a:lnSpc>
                <a:spcPts val="3195"/>
              </a:lnSpc>
              <a:spcBef>
                <a:spcPts val="135"/>
              </a:spcBef>
            </a:pPr>
            <a:r>
              <a:rPr lang="ru-RU" sz="32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В рамках акции проходит уборка памятников и мемориалов, поздравление и оказание необходимой помощи ветеранам Великой Отечественной войны, лекции преподавателей образовательных организаций о знаковых событиях. </a:t>
            </a:r>
            <a:endParaRPr sz="3200" b="1" dirty="0"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8197803"/>
            <a:ext cx="5791200" cy="1691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225"/>
              </a:lnSpc>
              <a:spcBef>
                <a:spcPts val="90"/>
              </a:spcBef>
            </a:pPr>
            <a:r>
              <a:rPr lang="ru-RU" sz="2750" b="1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Акция проводится в 3 этапа:</a:t>
            </a:r>
          </a:p>
          <a:p>
            <a:pPr marL="469900" indent="-457200">
              <a:lnSpc>
                <a:spcPts val="3225"/>
              </a:lnSpc>
              <a:spcBef>
                <a:spcPts val="90"/>
              </a:spcBef>
              <a:buFontTx/>
              <a:buChar char="-"/>
            </a:pPr>
            <a:r>
              <a:rPr lang="ru-RU" sz="2750" b="1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Трудовой этап;</a:t>
            </a:r>
          </a:p>
          <a:p>
            <a:pPr marL="469900" indent="-457200">
              <a:lnSpc>
                <a:spcPts val="3225"/>
              </a:lnSpc>
              <a:spcBef>
                <a:spcPts val="90"/>
              </a:spcBef>
              <a:buFontTx/>
              <a:buChar char="-"/>
            </a:pPr>
            <a:r>
              <a:rPr lang="ru-RU" sz="2750" b="1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Просветительский этап;</a:t>
            </a:r>
          </a:p>
          <a:p>
            <a:pPr marL="469900" indent="-457200">
              <a:lnSpc>
                <a:spcPts val="3225"/>
              </a:lnSpc>
              <a:spcBef>
                <a:spcPts val="90"/>
              </a:spcBef>
              <a:buFontTx/>
              <a:buChar char="-"/>
            </a:pPr>
            <a:r>
              <a:rPr lang="ru-RU" sz="2750" b="1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Торжественный этап.</a:t>
            </a:r>
            <a:r>
              <a:rPr sz="2750" b="1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 </a:t>
            </a:r>
            <a:endParaRPr sz="2750" dirty="0">
              <a:latin typeface="Arial Black" panose="020B0A04020102020204" pitchFamily="34" charset="0"/>
              <a:cs typeface="Roboto B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686800" y="338521"/>
            <a:ext cx="7010658" cy="3182281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 marR="5080" algn="just">
              <a:lnSpc>
                <a:spcPts val="7870"/>
              </a:lnSpc>
              <a:spcBef>
                <a:spcPts val="1115"/>
              </a:spcBef>
            </a:pPr>
            <a:r>
              <a:rPr lang="ru-RU" sz="6600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ПОКЛОНИМСЯ  ВЕЛИКИМ ТЕМ  ГОДАМ</a:t>
            </a:r>
            <a:endParaRPr sz="6600" dirty="0">
              <a:latin typeface="Arial Black" panose="020B0A04020102020204" pitchFamily="34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286000" y="1732959"/>
            <a:ext cx="7902485" cy="37099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59268" y="9260568"/>
            <a:ext cx="1028729" cy="102643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77000" y="546946"/>
            <a:ext cx="11811000" cy="8989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5750" dirty="0" smtClean="0">
                <a:latin typeface="Arial Black" panose="020B0A04020102020204" pitchFamily="34" charset="0"/>
                <a:cs typeface="Microsoft Sans Serif"/>
              </a:rPr>
              <a:t>СОЦИАЛЬНЫЕ   ПРОЕКТЫ</a:t>
            </a:r>
            <a:endParaRPr sz="5750" dirty="0"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8647" y="1979971"/>
            <a:ext cx="9054985" cy="2341024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254"/>
              </a:spcBef>
              <a:tabLst>
                <a:tab pos="3691254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ДЕНЬ УДАРНОГО ТРУДА -  Всероссийская акция, когда участники студенческих отрядов в один из дней трудового семестра (целины) стараются показать особенные трудовые достижения, а заработанную плату за эту смену переводят в Фонд РСО на различные социальные нужды. Традиционно проводится 17 августа ежегодно.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79971"/>
            <a:ext cx="7829864" cy="52209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647" y="4574268"/>
            <a:ext cx="7028077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01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6578" y="582844"/>
            <a:ext cx="7519957" cy="7455426"/>
            <a:chOff x="4048826" y="1123950"/>
            <a:chExt cx="4467374" cy="446722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8976" y="1123950"/>
              <a:ext cx="4467224" cy="44672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48826" y="1477517"/>
              <a:ext cx="3114675" cy="3403600"/>
            </a:xfrm>
            <a:custGeom>
              <a:avLst/>
              <a:gdLst/>
              <a:ahLst/>
              <a:cxnLst/>
              <a:rect l="l" t="t" r="r" b="b"/>
              <a:pathLst>
                <a:path w="3114675" h="3403600">
                  <a:moveTo>
                    <a:pt x="3098379" y="0"/>
                  </a:moveTo>
                  <a:lnTo>
                    <a:pt x="3103811" y="0"/>
                  </a:lnTo>
                  <a:lnTo>
                    <a:pt x="3110019" y="1550"/>
                  </a:lnTo>
                  <a:lnTo>
                    <a:pt x="3114674" y="7753"/>
                  </a:lnTo>
                  <a:lnTo>
                    <a:pt x="3113123" y="13956"/>
                  </a:lnTo>
                  <a:lnTo>
                    <a:pt x="2579267" y="2810731"/>
                  </a:lnTo>
                  <a:lnTo>
                    <a:pt x="2578491" y="2815383"/>
                  </a:lnTo>
                  <a:lnTo>
                    <a:pt x="2575387" y="2819260"/>
                  </a:lnTo>
                  <a:lnTo>
                    <a:pt x="2570732" y="2820036"/>
                  </a:lnTo>
                  <a:lnTo>
                    <a:pt x="15519" y="3401566"/>
                  </a:lnTo>
                  <a:lnTo>
                    <a:pt x="10863" y="3403117"/>
                  </a:lnTo>
                  <a:lnTo>
                    <a:pt x="5431" y="3400791"/>
                  </a:lnTo>
                  <a:lnTo>
                    <a:pt x="3103" y="3396139"/>
                  </a:lnTo>
                  <a:lnTo>
                    <a:pt x="0" y="3391486"/>
                  </a:lnTo>
                  <a:lnTo>
                    <a:pt x="775" y="3386059"/>
                  </a:lnTo>
                  <a:lnTo>
                    <a:pt x="4655" y="3382182"/>
                  </a:lnTo>
                  <a:lnTo>
                    <a:pt x="15288" y="3370551"/>
                  </a:lnTo>
                  <a:lnTo>
                    <a:pt x="46557" y="3370551"/>
                  </a:lnTo>
                  <a:lnTo>
                    <a:pt x="2558316" y="2798325"/>
                  </a:lnTo>
                  <a:lnTo>
                    <a:pt x="3082084" y="49623"/>
                  </a:lnTo>
                  <a:lnTo>
                    <a:pt x="3051128" y="49623"/>
                  </a:lnTo>
                  <a:lnTo>
                    <a:pt x="3092948" y="3876"/>
                  </a:lnTo>
                  <a:lnTo>
                    <a:pt x="3095276" y="1550"/>
                  </a:lnTo>
                  <a:lnTo>
                    <a:pt x="3098379" y="0"/>
                  </a:lnTo>
                  <a:close/>
                </a:path>
                <a:path w="3114675" h="3403600">
                  <a:moveTo>
                    <a:pt x="3051128" y="49623"/>
                  </a:moveTo>
                  <a:lnTo>
                    <a:pt x="3082084" y="49623"/>
                  </a:lnTo>
                  <a:lnTo>
                    <a:pt x="46557" y="3370551"/>
                  </a:lnTo>
                  <a:lnTo>
                    <a:pt x="15288" y="3370551"/>
                  </a:lnTo>
                  <a:lnTo>
                    <a:pt x="3051128" y="49623"/>
                  </a:lnTo>
                  <a:close/>
                </a:path>
              </a:pathLst>
            </a:custGeom>
            <a:solidFill>
              <a:srgbClr val="181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686800" y="2507705"/>
            <a:ext cx="9220200" cy="58265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>
              <a:lnSpc>
                <a:spcPts val="3195"/>
              </a:lnSpc>
              <a:spcBef>
                <a:spcPts val="135"/>
              </a:spcBef>
            </a:pPr>
            <a:r>
              <a:rPr lang="ru-RU" sz="32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Члены Оренбургского регионального отделения активно участвуют в реализации акции </a:t>
            </a:r>
            <a:r>
              <a:rPr lang="en-US" sz="32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#</a:t>
            </a:r>
            <a:r>
              <a:rPr lang="ru-RU" sz="32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МЫВМЕСТЕ</a:t>
            </a:r>
          </a:p>
          <a:p>
            <a:pPr marR="5080">
              <a:lnSpc>
                <a:spcPts val="3195"/>
              </a:lnSpc>
              <a:spcBef>
                <a:spcPts val="135"/>
              </a:spcBef>
            </a:pPr>
            <a:endParaRPr lang="ru-RU" sz="3200" b="1" dirty="0">
              <a:solidFill>
                <a:srgbClr val="181724"/>
              </a:solidFill>
              <a:latin typeface="Arial Black" panose="020B0A04020102020204" pitchFamily="34" charset="0"/>
              <a:cs typeface="Microsoft Sans Serif"/>
            </a:endParaRPr>
          </a:p>
          <a:p>
            <a:pPr marR="5080">
              <a:lnSpc>
                <a:spcPts val="3195"/>
              </a:lnSpc>
              <a:spcBef>
                <a:spcPts val="135"/>
              </a:spcBef>
            </a:pPr>
            <a:r>
              <a:rPr lang="ru-RU" sz="32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В 2020 году члены РСО принимали участие в акции в качестве волонтеров штаба, транспорта и логистики, доставляли адресную помощь.</a:t>
            </a:r>
          </a:p>
          <a:p>
            <a:pPr marR="5080">
              <a:lnSpc>
                <a:spcPts val="3195"/>
              </a:lnSpc>
              <a:spcBef>
                <a:spcPts val="135"/>
              </a:spcBef>
            </a:pPr>
            <a:endParaRPr lang="ru-RU" sz="3200" b="1" dirty="0">
              <a:solidFill>
                <a:srgbClr val="181724"/>
              </a:solidFill>
              <a:latin typeface="Arial Black" panose="020B0A04020102020204" pitchFamily="34" charset="0"/>
              <a:cs typeface="Microsoft Sans Serif"/>
            </a:endParaRPr>
          </a:p>
          <a:p>
            <a:pPr marR="5080">
              <a:lnSpc>
                <a:spcPts val="3195"/>
              </a:lnSpc>
              <a:spcBef>
                <a:spcPts val="135"/>
              </a:spcBef>
            </a:pPr>
            <a:r>
              <a:rPr lang="ru-RU" sz="32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В 2022 году бойцы отрядов принимают участие в оказании бытовой помощи мобилизованным гражданам и их семьям.</a:t>
            </a:r>
            <a:endParaRPr lang="ru-RU" sz="3200" b="1" dirty="0" smtClean="0">
              <a:solidFill>
                <a:srgbClr val="181724"/>
              </a:solidFill>
              <a:latin typeface="Arial Black" panose="020B0A04020102020204" pitchFamily="34" charset="0"/>
              <a:cs typeface="Microsoft Sans Serif"/>
            </a:endParaRPr>
          </a:p>
          <a:p>
            <a:pPr marR="5080">
              <a:lnSpc>
                <a:spcPts val="3195"/>
              </a:lnSpc>
              <a:spcBef>
                <a:spcPts val="135"/>
              </a:spcBef>
            </a:pPr>
            <a:endParaRPr lang="ru-RU" sz="3200" b="1" dirty="0">
              <a:solidFill>
                <a:srgbClr val="181724"/>
              </a:solidFill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686800" y="338521"/>
            <a:ext cx="7010658" cy="2169184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 marR="5080" algn="just">
              <a:lnSpc>
                <a:spcPts val="7870"/>
              </a:lnSpc>
              <a:spcBef>
                <a:spcPts val="1115"/>
              </a:spcBef>
            </a:pPr>
            <a:r>
              <a:rPr lang="ru-RU" sz="6600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СОЦИАЛЬНЫЕ</a:t>
            </a:r>
            <a:br>
              <a:rPr lang="ru-RU" sz="6600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</a:br>
            <a:r>
              <a:rPr lang="ru-RU" sz="6600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ПРОЕКТЫ</a:t>
            </a:r>
            <a:endParaRPr sz="6600" dirty="0">
              <a:latin typeface="Arial Black" panose="020B0A04020102020204" pitchFamily="34" charset="0"/>
              <a:cs typeface="Microsoft Sans Serif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24" y="1727631"/>
            <a:ext cx="7159915" cy="53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2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286000" y="1732959"/>
            <a:ext cx="7902485" cy="37099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59268" y="9260568"/>
            <a:ext cx="1028729" cy="102643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77000" y="546946"/>
            <a:ext cx="11811000" cy="8989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5750" dirty="0" smtClean="0">
                <a:latin typeface="Arial Black" panose="020B0A04020102020204" pitchFamily="34" charset="0"/>
                <a:cs typeface="Microsoft Sans Serif"/>
              </a:rPr>
              <a:t>СОЦИАЛЬНЫЕ   ПРОЕКТЫ</a:t>
            </a:r>
            <a:endParaRPr sz="5750" dirty="0"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8647" y="1979971"/>
            <a:ext cx="9054985" cy="154298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254"/>
              </a:spcBef>
              <a:tabLst>
                <a:tab pos="3691254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КОТ 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УЧЕНЫЙ – добровольческий образовательный проект для повышения уровня социальной и профессиональной адаптации детей-сирот, оставшихся без попечительства родителей.</a:t>
            </a:r>
            <a:endParaRPr sz="2000" b="1" dirty="0">
              <a:solidFill>
                <a:schemeClr val="bg1"/>
              </a:solidFill>
              <a:latin typeface="Arial Black" panose="020B0A04020102020204" pitchFamily="34" charset="0"/>
              <a:cs typeface="Microsoft Sans Serif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74"/>
            <a:ext cx="8361034" cy="51635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81" y="3769814"/>
            <a:ext cx="6855414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40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90500"/>
            <a:ext cx="18288000" cy="9551670"/>
          </a:xfrm>
          <a:custGeom>
            <a:avLst/>
            <a:gdLst/>
            <a:ahLst/>
            <a:cxnLst/>
            <a:rect l="l" t="t" r="r" b="b"/>
            <a:pathLst>
              <a:path w="18288000" h="9551670">
                <a:moveTo>
                  <a:pt x="0" y="9551669"/>
                </a:moveTo>
                <a:lnTo>
                  <a:pt x="18287998" y="9551669"/>
                </a:lnTo>
                <a:lnTo>
                  <a:pt x="18287998" y="0"/>
                </a:lnTo>
                <a:lnTo>
                  <a:pt x="0" y="0"/>
                </a:lnTo>
                <a:lnTo>
                  <a:pt x="0" y="9551669"/>
                </a:lnTo>
                <a:close/>
              </a:path>
            </a:pathLst>
          </a:custGeom>
          <a:solidFill>
            <a:srgbClr val="2D2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5887" y="3203116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3333750" y="0"/>
                </a:moveTo>
                <a:lnTo>
                  <a:pt x="3275825" y="0"/>
                </a:lnTo>
                <a:lnTo>
                  <a:pt x="3275825" y="57150"/>
                </a:lnTo>
                <a:lnTo>
                  <a:pt x="3275825" y="3275330"/>
                </a:lnTo>
                <a:lnTo>
                  <a:pt x="56705" y="3275330"/>
                </a:lnTo>
                <a:lnTo>
                  <a:pt x="56705" y="57150"/>
                </a:lnTo>
                <a:lnTo>
                  <a:pt x="3275825" y="57150"/>
                </a:lnTo>
                <a:lnTo>
                  <a:pt x="3275825" y="0"/>
                </a:lnTo>
                <a:lnTo>
                  <a:pt x="0" y="0"/>
                </a:lnTo>
                <a:lnTo>
                  <a:pt x="0" y="57150"/>
                </a:lnTo>
                <a:lnTo>
                  <a:pt x="0" y="3275330"/>
                </a:lnTo>
                <a:lnTo>
                  <a:pt x="0" y="3333750"/>
                </a:lnTo>
                <a:lnTo>
                  <a:pt x="3333750" y="3333750"/>
                </a:lnTo>
                <a:lnTo>
                  <a:pt x="3333750" y="3275838"/>
                </a:lnTo>
                <a:lnTo>
                  <a:pt x="3333750" y="3275330"/>
                </a:lnTo>
                <a:lnTo>
                  <a:pt x="3333750" y="57150"/>
                </a:lnTo>
                <a:lnTo>
                  <a:pt x="3333750" y="56718"/>
                </a:lnTo>
                <a:lnTo>
                  <a:pt x="3333750" y="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58400" y="3175352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3333737" y="0"/>
                </a:moveTo>
                <a:lnTo>
                  <a:pt x="3275825" y="0"/>
                </a:lnTo>
                <a:lnTo>
                  <a:pt x="3275825" y="57150"/>
                </a:lnTo>
                <a:lnTo>
                  <a:pt x="3275825" y="3275330"/>
                </a:lnTo>
                <a:lnTo>
                  <a:pt x="56705" y="3275330"/>
                </a:lnTo>
                <a:lnTo>
                  <a:pt x="56705" y="57150"/>
                </a:lnTo>
                <a:lnTo>
                  <a:pt x="3275825" y="57150"/>
                </a:lnTo>
                <a:lnTo>
                  <a:pt x="3275825" y="0"/>
                </a:lnTo>
                <a:lnTo>
                  <a:pt x="0" y="0"/>
                </a:lnTo>
                <a:lnTo>
                  <a:pt x="0" y="57150"/>
                </a:lnTo>
                <a:lnTo>
                  <a:pt x="0" y="3275330"/>
                </a:lnTo>
                <a:lnTo>
                  <a:pt x="0" y="3333750"/>
                </a:lnTo>
                <a:lnTo>
                  <a:pt x="3333737" y="3333750"/>
                </a:lnTo>
                <a:lnTo>
                  <a:pt x="3333737" y="3275838"/>
                </a:lnTo>
                <a:lnTo>
                  <a:pt x="3333737" y="3275330"/>
                </a:lnTo>
                <a:lnTo>
                  <a:pt x="3333737" y="57150"/>
                </a:lnTo>
                <a:lnTo>
                  <a:pt x="3333737" y="56718"/>
                </a:lnTo>
                <a:lnTo>
                  <a:pt x="3333737" y="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551669"/>
            <a:ext cx="18288000" cy="735330"/>
          </a:xfrm>
          <a:custGeom>
            <a:avLst/>
            <a:gdLst/>
            <a:ahLst/>
            <a:cxnLst/>
            <a:rect l="l" t="t" r="r" b="b"/>
            <a:pathLst>
              <a:path w="18288000" h="735329">
                <a:moveTo>
                  <a:pt x="18287998" y="735329"/>
                </a:moveTo>
                <a:lnTo>
                  <a:pt x="0" y="73532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73532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837101" y="9793048"/>
            <a:ext cx="21158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3250" algn="l"/>
                <a:tab pos="1430020" algn="l"/>
              </a:tabLst>
            </a:pPr>
            <a:r>
              <a:rPr sz="1600" b="1" spc="-285" dirty="0">
                <a:solidFill>
                  <a:srgbClr val="2D2E2B"/>
                </a:solidFill>
                <a:latin typeface="Palatino Linotype"/>
                <a:cs typeface="Palatino Linotype"/>
              </a:rPr>
              <a:t>О</a:t>
            </a:r>
            <a:r>
              <a:rPr sz="1600" b="1" spc="-85" dirty="0">
                <a:solidFill>
                  <a:srgbClr val="2D2E2B"/>
                </a:solidFill>
                <a:latin typeface="Palatino Linotype"/>
                <a:cs typeface="Palatino Linotype"/>
              </a:rPr>
              <a:t> </a:t>
            </a:r>
            <a:r>
              <a:rPr sz="1600" b="1" spc="-95" dirty="0">
                <a:solidFill>
                  <a:srgbClr val="2D2E2B"/>
                </a:solidFill>
                <a:latin typeface="Palatino Linotype"/>
                <a:cs typeface="Palatino Linotype"/>
              </a:rPr>
              <a:t>Р</a:t>
            </a:r>
            <a:r>
              <a:rPr sz="1600" b="1" spc="-85" dirty="0">
                <a:solidFill>
                  <a:srgbClr val="2D2E2B"/>
                </a:solidFill>
                <a:latin typeface="Palatino Linotype"/>
                <a:cs typeface="Palatino Linotype"/>
              </a:rPr>
              <a:t> </a:t>
            </a:r>
            <a:r>
              <a:rPr sz="1600" b="1" spc="-285" dirty="0">
                <a:solidFill>
                  <a:srgbClr val="2D2E2B"/>
                </a:solidFill>
                <a:latin typeface="Palatino Linotype"/>
                <a:cs typeface="Palatino Linotype"/>
              </a:rPr>
              <a:t>О</a:t>
            </a:r>
            <a:r>
              <a:rPr sz="1600" b="1" dirty="0">
                <a:solidFill>
                  <a:srgbClr val="2D2E2B"/>
                </a:solidFill>
                <a:latin typeface="Palatino Linotype"/>
                <a:cs typeface="Palatino Linotype"/>
              </a:rPr>
              <a:t>	</a:t>
            </a:r>
            <a:r>
              <a:rPr sz="1600" b="1" spc="-225" dirty="0">
                <a:solidFill>
                  <a:srgbClr val="2D2E2B"/>
                </a:solidFill>
                <a:latin typeface="Palatino Linotype"/>
                <a:cs typeface="Palatino Linotype"/>
              </a:rPr>
              <a:t>М</a:t>
            </a:r>
            <a:r>
              <a:rPr sz="1600" b="1" spc="-85" dirty="0">
                <a:solidFill>
                  <a:srgbClr val="2D2E2B"/>
                </a:solidFill>
                <a:latin typeface="Palatino Linotype"/>
                <a:cs typeface="Palatino Linotype"/>
              </a:rPr>
              <a:t> </a:t>
            </a:r>
            <a:r>
              <a:rPr sz="1600" b="1" spc="-285" dirty="0">
                <a:solidFill>
                  <a:srgbClr val="2D2E2B"/>
                </a:solidFill>
                <a:latin typeface="Palatino Linotype"/>
                <a:cs typeface="Palatino Linotype"/>
              </a:rPr>
              <a:t>О</a:t>
            </a:r>
            <a:r>
              <a:rPr sz="1600" b="1" spc="-85" dirty="0">
                <a:solidFill>
                  <a:srgbClr val="2D2E2B"/>
                </a:solidFill>
                <a:latin typeface="Palatino Linotype"/>
                <a:cs typeface="Palatino Linotype"/>
              </a:rPr>
              <a:t> </a:t>
            </a:r>
            <a:r>
              <a:rPr sz="1600" b="1" spc="-285" dirty="0">
                <a:solidFill>
                  <a:srgbClr val="2D2E2B"/>
                </a:solidFill>
                <a:latin typeface="Palatino Linotype"/>
                <a:cs typeface="Palatino Linotype"/>
              </a:rPr>
              <a:t>О</a:t>
            </a:r>
            <a:r>
              <a:rPr sz="1600" b="1" spc="-85" dirty="0">
                <a:solidFill>
                  <a:srgbClr val="2D2E2B"/>
                </a:solidFill>
                <a:latin typeface="Palatino Linotype"/>
                <a:cs typeface="Palatino Linotype"/>
              </a:rPr>
              <a:t> </a:t>
            </a:r>
            <a:r>
              <a:rPr sz="1600" b="1" spc="-285" dirty="0">
                <a:solidFill>
                  <a:srgbClr val="2D2E2B"/>
                </a:solidFill>
                <a:latin typeface="Palatino Linotype"/>
                <a:cs typeface="Palatino Linotype"/>
              </a:rPr>
              <a:t>О</a:t>
            </a:r>
            <a:r>
              <a:rPr sz="1600" b="1" dirty="0">
                <a:solidFill>
                  <a:srgbClr val="2D2E2B"/>
                </a:solidFill>
                <a:latin typeface="Palatino Linotype"/>
                <a:cs typeface="Palatino Linotype"/>
              </a:rPr>
              <a:t>	</a:t>
            </a:r>
            <a:r>
              <a:rPr sz="1600" b="1" spc="-55" dirty="0">
                <a:solidFill>
                  <a:srgbClr val="2D2E2B"/>
                </a:solidFill>
                <a:latin typeface="Palatino Linotype"/>
                <a:cs typeface="Palatino Linotype"/>
              </a:rPr>
              <a:t>"</a:t>
            </a:r>
            <a:r>
              <a:rPr sz="1600" b="1" spc="-80" dirty="0">
                <a:solidFill>
                  <a:srgbClr val="2D2E2B"/>
                </a:solidFill>
                <a:latin typeface="Palatino Linotype"/>
                <a:cs typeface="Palatino Linotype"/>
              </a:rPr>
              <a:t> </a:t>
            </a:r>
            <a:r>
              <a:rPr sz="1600" b="1" spc="-95" dirty="0">
                <a:solidFill>
                  <a:srgbClr val="2D2E2B"/>
                </a:solidFill>
                <a:latin typeface="Palatino Linotype"/>
                <a:cs typeface="Palatino Linotype"/>
              </a:rPr>
              <a:t>Р</a:t>
            </a:r>
            <a:r>
              <a:rPr sz="1600" b="1" spc="-85" dirty="0">
                <a:solidFill>
                  <a:srgbClr val="2D2E2B"/>
                </a:solidFill>
                <a:latin typeface="Palatino Linotype"/>
                <a:cs typeface="Palatino Linotype"/>
              </a:rPr>
              <a:t> </a:t>
            </a:r>
            <a:r>
              <a:rPr sz="1600" b="1" spc="-204" dirty="0">
                <a:solidFill>
                  <a:srgbClr val="2D2E2B"/>
                </a:solidFill>
                <a:latin typeface="Palatino Linotype"/>
                <a:cs typeface="Palatino Linotype"/>
              </a:rPr>
              <a:t>С</a:t>
            </a:r>
            <a:r>
              <a:rPr sz="1600" b="1" spc="-85" dirty="0">
                <a:solidFill>
                  <a:srgbClr val="2D2E2B"/>
                </a:solidFill>
                <a:latin typeface="Palatino Linotype"/>
                <a:cs typeface="Palatino Linotype"/>
              </a:rPr>
              <a:t> </a:t>
            </a:r>
            <a:r>
              <a:rPr sz="1600" b="1" spc="-285" dirty="0">
                <a:solidFill>
                  <a:srgbClr val="2D2E2B"/>
                </a:solidFill>
                <a:latin typeface="Palatino Linotype"/>
                <a:cs typeface="Palatino Linotype"/>
              </a:rPr>
              <a:t>О</a:t>
            </a:r>
            <a:r>
              <a:rPr sz="1600" b="1" spc="-85" dirty="0">
                <a:solidFill>
                  <a:srgbClr val="2D2E2B"/>
                </a:solidFill>
                <a:latin typeface="Palatino Linotype"/>
                <a:cs typeface="Palatino Linotype"/>
              </a:rPr>
              <a:t> </a:t>
            </a:r>
            <a:r>
              <a:rPr sz="1600" b="1" spc="-55" dirty="0">
                <a:solidFill>
                  <a:srgbClr val="2D2E2B"/>
                </a:solidFill>
                <a:latin typeface="Palatino Linotype"/>
                <a:cs typeface="Palatino Linotype"/>
              </a:rPr>
              <a:t>"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85999" y="4107991"/>
            <a:ext cx="1533525" cy="1524000"/>
          </a:xfrm>
          <a:custGeom>
            <a:avLst/>
            <a:gdLst/>
            <a:ahLst/>
            <a:cxnLst/>
            <a:rect l="l" t="t" r="r" b="b"/>
            <a:pathLst>
              <a:path w="1533525" h="1524000">
                <a:moveTo>
                  <a:pt x="1399343" y="1524000"/>
                </a:moveTo>
                <a:lnTo>
                  <a:pt x="134181" y="1524000"/>
                </a:lnTo>
                <a:lnTo>
                  <a:pt x="90612" y="1498600"/>
                </a:lnTo>
                <a:lnTo>
                  <a:pt x="53634" y="1473200"/>
                </a:lnTo>
                <a:lnTo>
                  <a:pt x="25021" y="1435100"/>
                </a:lnTo>
                <a:lnTo>
                  <a:pt x="6551" y="1397000"/>
                </a:lnTo>
                <a:lnTo>
                  <a:pt x="0" y="1346200"/>
                </a:lnTo>
                <a:lnTo>
                  <a:pt x="0" y="177800"/>
                </a:lnTo>
                <a:lnTo>
                  <a:pt x="6551" y="127000"/>
                </a:lnTo>
                <a:lnTo>
                  <a:pt x="25021" y="88900"/>
                </a:lnTo>
                <a:lnTo>
                  <a:pt x="53634" y="50800"/>
                </a:lnTo>
                <a:lnTo>
                  <a:pt x="90612" y="12700"/>
                </a:lnTo>
                <a:lnTo>
                  <a:pt x="134181" y="0"/>
                </a:lnTo>
                <a:lnTo>
                  <a:pt x="1399343" y="0"/>
                </a:lnTo>
                <a:lnTo>
                  <a:pt x="1442911" y="12700"/>
                </a:lnTo>
                <a:lnTo>
                  <a:pt x="1479890" y="50800"/>
                </a:lnTo>
                <a:lnTo>
                  <a:pt x="1489428" y="63500"/>
                </a:lnTo>
                <a:lnTo>
                  <a:pt x="182562" y="63500"/>
                </a:lnTo>
                <a:lnTo>
                  <a:pt x="139746" y="76200"/>
                </a:lnTo>
                <a:lnTo>
                  <a:pt x="104948" y="101600"/>
                </a:lnTo>
                <a:lnTo>
                  <a:pt x="81573" y="139700"/>
                </a:lnTo>
                <a:lnTo>
                  <a:pt x="73024" y="177800"/>
                </a:lnTo>
                <a:lnTo>
                  <a:pt x="73024" y="1346200"/>
                </a:lnTo>
                <a:lnTo>
                  <a:pt x="81573" y="1384300"/>
                </a:lnTo>
                <a:lnTo>
                  <a:pt x="104948" y="1422400"/>
                </a:lnTo>
                <a:lnTo>
                  <a:pt x="139746" y="1447800"/>
                </a:lnTo>
                <a:lnTo>
                  <a:pt x="1498965" y="1447800"/>
                </a:lnTo>
                <a:lnTo>
                  <a:pt x="1479890" y="1473200"/>
                </a:lnTo>
                <a:lnTo>
                  <a:pt x="1442911" y="1498600"/>
                </a:lnTo>
                <a:lnTo>
                  <a:pt x="1399343" y="1524000"/>
                </a:lnTo>
                <a:close/>
              </a:path>
              <a:path w="1533525" h="1524000">
                <a:moveTo>
                  <a:pt x="1498965" y="1447800"/>
                </a:moveTo>
                <a:lnTo>
                  <a:pt x="1393778" y="1447800"/>
                </a:lnTo>
                <a:lnTo>
                  <a:pt x="1428576" y="1422400"/>
                </a:lnTo>
                <a:lnTo>
                  <a:pt x="1451951" y="1384300"/>
                </a:lnTo>
                <a:lnTo>
                  <a:pt x="1460499" y="1346200"/>
                </a:lnTo>
                <a:lnTo>
                  <a:pt x="1460499" y="177800"/>
                </a:lnTo>
                <a:lnTo>
                  <a:pt x="1451951" y="139700"/>
                </a:lnTo>
                <a:lnTo>
                  <a:pt x="1428576" y="101600"/>
                </a:lnTo>
                <a:lnTo>
                  <a:pt x="1393778" y="76200"/>
                </a:lnTo>
                <a:lnTo>
                  <a:pt x="1350962" y="63500"/>
                </a:lnTo>
                <a:lnTo>
                  <a:pt x="1489428" y="63500"/>
                </a:lnTo>
                <a:lnTo>
                  <a:pt x="1508503" y="88900"/>
                </a:lnTo>
                <a:lnTo>
                  <a:pt x="1526973" y="127000"/>
                </a:lnTo>
                <a:lnTo>
                  <a:pt x="1533524" y="177800"/>
                </a:lnTo>
                <a:lnTo>
                  <a:pt x="1533524" y="1346200"/>
                </a:lnTo>
                <a:lnTo>
                  <a:pt x="1526973" y="1397000"/>
                </a:lnTo>
                <a:lnTo>
                  <a:pt x="1508503" y="1435100"/>
                </a:lnTo>
                <a:lnTo>
                  <a:pt x="1498965" y="1447800"/>
                </a:lnTo>
                <a:close/>
              </a:path>
              <a:path w="1533525" h="1524000">
                <a:moveTo>
                  <a:pt x="807972" y="444500"/>
                </a:moveTo>
                <a:lnTo>
                  <a:pt x="628165" y="444500"/>
                </a:lnTo>
                <a:lnTo>
                  <a:pt x="653365" y="431800"/>
                </a:lnTo>
                <a:lnTo>
                  <a:pt x="795478" y="431800"/>
                </a:lnTo>
                <a:lnTo>
                  <a:pt x="807972" y="444500"/>
                </a:lnTo>
                <a:close/>
              </a:path>
              <a:path w="1533525" h="1524000">
                <a:moveTo>
                  <a:pt x="843577" y="457200"/>
                </a:moveTo>
                <a:lnTo>
                  <a:pt x="593847" y="457200"/>
                </a:lnTo>
                <a:lnTo>
                  <a:pt x="604310" y="444500"/>
                </a:lnTo>
                <a:lnTo>
                  <a:pt x="830587" y="444500"/>
                </a:lnTo>
                <a:lnTo>
                  <a:pt x="843577" y="457200"/>
                </a:lnTo>
                <a:close/>
              </a:path>
              <a:path w="1533525" h="1524000">
                <a:moveTo>
                  <a:pt x="902743" y="787400"/>
                </a:moveTo>
                <a:lnTo>
                  <a:pt x="841285" y="787400"/>
                </a:lnTo>
                <a:lnTo>
                  <a:pt x="824013" y="762000"/>
                </a:lnTo>
                <a:lnTo>
                  <a:pt x="813398" y="749300"/>
                </a:lnTo>
                <a:lnTo>
                  <a:pt x="807705" y="736600"/>
                </a:lnTo>
                <a:lnTo>
                  <a:pt x="805200" y="711200"/>
                </a:lnTo>
                <a:lnTo>
                  <a:pt x="804350" y="698500"/>
                </a:lnTo>
                <a:lnTo>
                  <a:pt x="804419" y="673100"/>
                </a:lnTo>
                <a:lnTo>
                  <a:pt x="804860" y="660400"/>
                </a:lnTo>
                <a:lnTo>
                  <a:pt x="805129" y="647700"/>
                </a:lnTo>
                <a:lnTo>
                  <a:pt x="805714" y="609600"/>
                </a:lnTo>
                <a:lnTo>
                  <a:pt x="806886" y="571500"/>
                </a:lnTo>
                <a:lnTo>
                  <a:pt x="807768" y="546100"/>
                </a:lnTo>
                <a:lnTo>
                  <a:pt x="807482" y="533400"/>
                </a:lnTo>
                <a:lnTo>
                  <a:pt x="806708" y="520700"/>
                </a:lnTo>
                <a:lnTo>
                  <a:pt x="804683" y="508000"/>
                </a:lnTo>
                <a:lnTo>
                  <a:pt x="558788" y="508000"/>
                </a:lnTo>
                <a:lnTo>
                  <a:pt x="559454" y="495300"/>
                </a:lnTo>
                <a:lnTo>
                  <a:pt x="561530" y="495300"/>
                </a:lnTo>
                <a:lnTo>
                  <a:pt x="564161" y="482600"/>
                </a:lnTo>
                <a:lnTo>
                  <a:pt x="570293" y="482600"/>
                </a:lnTo>
                <a:lnTo>
                  <a:pt x="577052" y="469900"/>
                </a:lnTo>
                <a:lnTo>
                  <a:pt x="584832" y="457200"/>
                </a:lnTo>
                <a:lnTo>
                  <a:pt x="855224" y="457200"/>
                </a:lnTo>
                <a:lnTo>
                  <a:pt x="876254" y="495300"/>
                </a:lnTo>
                <a:lnTo>
                  <a:pt x="881008" y="546100"/>
                </a:lnTo>
                <a:lnTo>
                  <a:pt x="880156" y="584200"/>
                </a:lnTo>
                <a:lnTo>
                  <a:pt x="878837" y="609600"/>
                </a:lnTo>
                <a:lnTo>
                  <a:pt x="878154" y="647700"/>
                </a:lnTo>
                <a:lnTo>
                  <a:pt x="877954" y="660400"/>
                </a:lnTo>
                <a:lnTo>
                  <a:pt x="877609" y="685800"/>
                </a:lnTo>
                <a:lnTo>
                  <a:pt x="877500" y="698500"/>
                </a:lnTo>
                <a:lnTo>
                  <a:pt x="878011" y="711200"/>
                </a:lnTo>
                <a:lnTo>
                  <a:pt x="973739" y="711200"/>
                </a:lnTo>
                <a:lnTo>
                  <a:pt x="962230" y="723900"/>
                </a:lnTo>
                <a:lnTo>
                  <a:pt x="941120" y="749300"/>
                </a:lnTo>
                <a:lnTo>
                  <a:pt x="921512" y="774700"/>
                </a:lnTo>
                <a:lnTo>
                  <a:pt x="912101" y="774700"/>
                </a:lnTo>
                <a:lnTo>
                  <a:pt x="902743" y="787400"/>
                </a:lnTo>
                <a:close/>
              </a:path>
              <a:path w="1533525" h="1524000">
                <a:moveTo>
                  <a:pt x="497939" y="508000"/>
                </a:moveTo>
                <a:lnTo>
                  <a:pt x="223303" y="508000"/>
                </a:lnTo>
                <a:lnTo>
                  <a:pt x="230913" y="495300"/>
                </a:lnTo>
                <a:lnTo>
                  <a:pt x="242263" y="482600"/>
                </a:lnTo>
                <a:lnTo>
                  <a:pt x="253206" y="469900"/>
                </a:lnTo>
                <a:lnTo>
                  <a:pt x="453708" y="469900"/>
                </a:lnTo>
                <a:lnTo>
                  <a:pt x="465891" y="482600"/>
                </a:lnTo>
                <a:lnTo>
                  <a:pt x="480010" y="482600"/>
                </a:lnTo>
                <a:lnTo>
                  <a:pt x="490980" y="495300"/>
                </a:lnTo>
                <a:lnTo>
                  <a:pt x="497939" y="508000"/>
                </a:lnTo>
                <a:close/>
              </a:path>
              <a:path w="1533525" h="1524000">
                <a:moveTo>
                  <a:pt x="1308735" y="508000"/>
                </a:moveTo>
                <a:lnTo>
                  <a:pt x="1005363" y="508000"/>
                </a:lnTo>
                <a:lnTo>
                  <a:pt x="1009733" y="495300"/>
                </a:lnTo>
                <a:lnTo>
                  <a:pt x="1018039" y="495300"/>
                </a:lnTo>
                <a:lnTo>
                  <a:pt x="1031121" y="482600"/>
                </a:lnTo>
                <a:lnTo>
                  <a:pt x="1039078" y="469900"/>
                </a:lnTo>
                <a:lnTo>
                  <a:pt x="1277415" y="469900"/>
                </a:lnTo>
                <a:lnTo>
                  <a:pt x="1283984" y="482600"/>
                </a:lnTo>
                <a:lnTo>
                  <a:pt x="1297529" y="482600"/>
                </a:lnTo>
                <a:lnTo>
                  <a:pt x="1303686" y="495300"/>
                </a:lnTo>
                <a:lnTo>
                  <a:pt x="1308735" y="508000"/>
                </a:lnTo>
                <a:close/>
              </a:path>
              <a:path w="1533525" h="1524000">
                <a:moveTo>
                  <a:pt x="654657" y="787400"/>
                </a:moveTo>
                <a:lnTo>
                  <a:pt x="597502" y="787400"/>
                </a:lnTo>
                <a:lnTo>
                  <a:pt x="588113" y="774700"/>
                </a:lnTo>
                <a:lnTo>
                  <a:pt x="579442" y="774700"/>
                </a:lnTo>
                <a:lnTo>
                  <a:pt x="571149" y="762000"/>
                </a:lnTo>
                <a:lnTo>
                  <a:pt x="554450" y="749300"/>
                </a:lnTo>
                <a:lnTo>
                  <a:pt x="536740" y="723900"/>
                </a:lnTo>
                <a:lnTo>
                  <a:pt x="517301" y="685800"/>
                </a:lnTo>
                <a:lnTo>
                  <a:pt x="495414" y="647700"/>
                </a:lnTo>
                <a:lnTo>
                  <a:pt x="473143" y="609600"/>
                </a:lnTo>
                <a:lnTo>
                  <a:pt x="455093" y="584200"/>
                </a:lnTo>
                <a:lnTo>
                  <a:pt x="442995" y="558800"/>
                </a:lnTo>
                <a:lnTo>
                  <a:pt x="438026" y="546100"/>
                </a:lnTo>
                <a:lnTo>
                  <a:pt x="221561" y="546100"/>
                </a:lnTo>
                <a:lnTo>
                  <a:pt x="219930" y="533400"/>
                </a:lnTo>
                <a:lnTo>
                  <a:pt x="219070" y="520700"/>
                </a:lnTo>
                <a:lnTo>
                  <a:pt x="219775" y="508000"/>
                </a:lnTo>
                <a:lnTo>
                  <a:pt x="501816" y="508000"/>
                </a:lnTo>
                <a:lnTo>
                  <a:pt x="503544" y="520700"/>
                </a:lnTo>
                <a:lnTo>
                  <a:pt x="507841" y="520700"/>
                </a:lnTo>
                <a:lnTo>
                  <a:pt x="519596" y="546100"/>
                </a:lnTo>
                <a:lnTo>
                  <a:pt x="537106" y="584200"/>
                </a:lnTo>
                <a:lnTo>
                  <a:pt x="558669" y="622300"/>
                </a:lnTo>
                <a:lnTo>
                  <a:pt x="577863" y="647700"/>
                </a:lnTo>
                <a:lnTo>
                  <a:pt x="594086" y="673100"/>
                </a:lnTo>
                <a:lnTo>
                  <a:pt x="607558" y="685800"/>
                </a:lnTo>
                <a:lnTo>
                  <a:pt x="618501" y="698500"/>
                </a:lnTo>
                <a:lnTo>
                  <a:pt x="693357" y="698500"/>
                </a:lnTo>
                <a:lnTo>
                  <a:pt x="691418" y="711200"/>
                </a:lnTo>
                <a:lnTo>
                  <a:pt x="688674" y="723900"/>
                </a:lnTo>
                <a:lnTo>
                  <a:pt x="685250" y="749300"/>
                </a:lnTo>
                <a:lnTo>
                  <a:pt x="679905" y="762000"/>
                </a:lnTo>
                <a:lnTo>
                  <a:pt x="670440" y="774700"/>
                </a:lnTo>
                <a:lnTo>
                  <a:pt x="654657" y="787400"/>
                </a:lnTo>
                <a:close/>
              </a:path>
              <a:path w="1533525" h="1524000">
                <a:moveTo>
                  <a:pt x="693357" y="698500"/>
                </a:moveTo>
                <a:lnTo>
                  <a:pt x="619784" y="698500"/>
                </a:lnTo>
                <a:lnTo>
                  <a:pt x="620944" y="685800"/>
                </a:lnTo>
                <a:lnTo>
                  <a:pt x="621881" y="673100"/>
                </a:lnTo>
                <a:lnTo>
                  <a:pt x="622495" y="673100"/>
                </a:lnTo>
                <a:lnTo>
                  <a:pt x="622975" y="647700"/>
                </a:lnTo>
                <a:lnTo>
                  <a:pt x="622664" y="622300"/>
                </a:lnTo>
                <a:lnTo>
                  <a:pt x="622090" y="609600"/>
                </a:lnTo>
                <a:lnTo>
                  <a:pt x="621695" y="609600"/>
                </a:lnTo>
                <a:lnTo>
                  <a:pt x="621782" y="596900"/>
                </a:lnTo>
                <a:lnTo>
                  <a:pt x="620284" y="584200"/>
                </a:lnTo>
                <a:lnTo>
                  <a:pt x="618606" y="571500"/>
                </a:lnTo>
                <a:lnTo>
                  <a:pt x="616374" y="558800"/>
                </a:lnTo>
                <a:lnTo>
                  <a:pt x="612271" y="558800"/>
                </a:lnTo>
                <a:lnTo>
                  <a:pt x="598847" y="546100"/>
                </a:lnTo>
                <a:lnTo>
                  <a:pt x="577886" y="546100"/>
                </a:lnTo>
                <a:lnTo>
                  <a:pt x="570375" y="533400"/>
                </a:lnTo>
                <a:lnTo>
                  <a:pt x="564303" y="533400"/>
                </a:lnTo>
                <a:lnTo>
                  <a:pt x="560575" y="520700"/>
                </a:lnTo>
                <a:lnTo>
                  <a:pt x="558949" y="508000"/>
                </a:lnTo>
                <a:lnTo>
                  <a:pt x="672486" y="508000"/>
                </a:lnTo>
                <a:lnTo>
                  <a:pt x="681973" y="533400"/>
                </a:lnTo>
                <a:lnTo>
                  <a:pt x="687695" y="546100"/>
                </a:lnTo>
                <a:lnTo>
                  <a:pt x="690875" y="558800"/>
                </a:lnTo>
                <a:lnTo>
                  <a:pt x="692739" y="571500"/>
                </a:lnTo>
                <a:lnTo>
                  <a:pt x="693927" y="584200"/>
                </a:lnTo>
                <a:lnTo>
                  <a:pt x="694492" y="596900"/>
                </a:lnTo>
                <a:lnTo>
                  <a:pt x="694664" y="596900"/>
                </a:lnTo>
                <a:lnTo>
                  <a:pt x="695064" y="609600"/>
                </a:lnTo>
                <a:lnTo>
                  <a:pt x="695696" y="622300"/>
                </a:lnTo>
                <a:lnTo>
                  <a:pt x="696008" y="647700"/>
                </a:lnTo>
                <a:lnTo>
                  <a:pt x="695448" y="673100"/>
                </a:lnTo>
                <a:lnTo>
                  <a:pt x="694648" y="685800"/>
                </a:lnTo>
                <a:lnTo>
                  <a:pt x="693357" y="698500"/>
                </a:lnTo>
                <a:close/>
              </a:path>
              <a:path w="1533525" h="1524000">
                <a:moveTo>
                  <a:pt x="804921" y="517473"/>
                </a:moveTo>
                <a:lnTo>
                  <a:pt x="799780" y="508000"/>
                </a:lnTo>
                <a:lnTo>
                  <a:pt x="804683" y="508000"/>
                </a:lnTo>
                <a:lnTo>
                  <a:pt x="804921" y="517473"/>
                </a:lnTo>
                <a:close/>
              </a:path>
              <a:path w="1533525" h="1524000">
                <a:moveTo>
                  <a:pt x="973739" y="711200"/>
                </a:moveTo>
                <a:lnTo>
                  <a:pt x="878581" y="711200"/>
                </a:lnTo>
                <a:lnTo>
                  <a:pt x="890869" y="698500"/>
                </a:lnTo>
                <a:lnTo>
                  <a:pt x="906533" y="673100"/>
                </a:lnTo>
                <a:lnTo>
                  <a:pt x="925478" y="647700"/>
                </a:lnTo>
                <a:lnTo>
                  <a:pt x="947613" y="622300"/>
                </a:lnTo>
                <a:lnTo>
                  <a:pt x="969429" y="584200"/>
                </a:lnTo>
                <a:lnTo>
                  <a:pt x="998752" y="520700"/>
                </a:lnTo>
                <a:lnTo>
                  <a:pt x="1003357" y="508000"/>
                </a:lnTo>
                <a:lnTo>
                  <a:pt x="1312239" y="508000"/>
                </a:lnTo>
                <a:lnTo>
                  <a:pt x="1314618" y="533400"/>
                </a:lnTo>
                <a:lnTo>
                  <a:pt x="1311561" y="546100"/>
                </a:lnTo>
                <a:lnTo>
                  <a:pt x="1068703" y="546100"/>
                </a:lnTo>
                <a:lnTo>
                  <a:pt x="1063950" y="558800"/>
                </a:lnTo>
                <a:lnTo>
                  <a:pt x="1051786" y="584200"/>
                </a:lnTo>
                <a:lnTo>
                  <a:pt x="1033551" y="609600"/>
                </a:lnTo>
                <a:lnTo>
                  <a:pt x="1010583" y="660400"/>
                </a:lnTo>
                <a:lnTo>
                  <a:pt x="985249" y="698500"/>
                </a:lnTo>
                <a:lnTo>
                  <a:pt x="973739" y="711200"/>
                </a:lnTo>
                <a:close/>
              </a:path>
              <a:path w="1533525" h="1524000">
                <a:moveTo>
                  <a:pt x="806672" y="520700"/>
                </a:moveTo>
                <a:lnTo>
                  <a:pt x="805003" y="520700"/>
                </a:lnTo>
                <a:lnTo>
                  <a:pt x="804921" y="517473"/>
                </a:lnTo>
                <a:lnTo>
                  <a:pt x="806672" y="520700"/>
                </a:lnTo>
                <a:close/>
              </a:path>
              <a:path w="1533525" h="1524000">
                <a:moveTo>
                  <a:pt x="848574" y="1054100"/>
                </a:moveTo>
                <a:lnTo>
                  <a:pt x="666865" y="1054100"/>
                </a:lnTo>
                <a:lnTo>
                  <a:pt x="620486" y="1041400"/>
                </a:lnTo>
                <a:lnTo>
                  <a:pt x="524580" y="990600"/>
                </a:lnTo>
                <a:lnTo>
                  <a:pt x="476160" y="939800"/>
                </a:lnTo>
                <a:lnTo>
                  <a:pt x="380861" y="825500"/>
                </a:lnTo>
                <a:lnTo>
                  <a:pt x="300906" y="698500"/>
                </a:lnTo>
                <a:lnTo>
                  <a:pt x="245892" y="596900"/>
                </a:lnTo>
                <a:lnTo>
                  <a:pt x="225421" y="546100"/>
                </a:lnTo>
                <a:lnTo>
                  <a:pt x="302797" y="546100"/>
                </a:lnTo>
                <a:lnTo>
                  <a:pt x="312768" y="558800"/>
                </a:lnTo>
                <a:lnTo>
                  <a:pt x="329769" y="596900"/>
                </a:lnTo>
                <a:lnTo>
                  <a:pt x="352919" y="635000"/>
                </a:lnTo>
                <a:lnTo>
                  <a:pt x="381337" y="685800"/>
                </a:lnTo>
                <a:lnTo>
                  <a:pt x="414142" y="736600"/>
                </a:lnTo>
                <a:lnTo>
                  <a:pt x="450453" y="800100"/>
                </a:lnTo>
                <a:lnTo>
                  <a:pt x="489390" y="850900"/>
                </a:lnTo>
                <a:lnTo>
                  <a:pt x="530073" y="901700"/>
                </a:lnTo>
                <a:lnTo>
                  <a:pt x="576779" y="939800"/>
                </a:lnTo>
                <a:lnTo>
                  <a:pt x="620243" y="965200"/>
                </a:lnTo>
                <a:lnTo>
                  <a:pt x="662717" y="977900"/>
                </a:lnTo>
                <a:lnTo>
                  <a:pt x="887710" y="977900"/>
                </a:lnTo>
                <a:lnTo>
                  <a:pt x="886562" y="990600"/>
                </a:lnTo>
                <a:lnTo>
                  <a:pt x="886141" y="990600"/>
                </a:lnTo>
                <a:lnTo>
                  <a:pt x="884257" y="1003300"/>
                </a:lnTo>
                <a:lnTo>
                  <a:pt x="878941" y="1016000"/>
                </a:lnTo>
                <a:lnTo>
                  <a:pt x="870700" y="1028700"/>
                </a:lnTo>
                <a:lnTo>
                  <a:pt x="860040" y="1041400"/>
                </a:lnTo>
                <a:lnTo>
                  <a:pt x="848574" y="1054100"/>
                </a:lnTo>
                <a:close/>
              </a:path>
              <a:path w="1533525" h="1524000">
                <a:moveTo>
                  <a:pt x="1314419" y="1016000"/>
                </a:moveTo>
                <a:lnTo>
                  <a:pt x="1239800" y="1016000"/>
                </a:lnTo>
                <a:lnTo>
                  <a:pt x="1234191" y="1003300"/>
                </a:lnTo>
                <a:lnTo>
                  <a:pt x="1229614" y="1003300"/>
                </a:lnTo>
                <a:lnTo>
                  <a:pt x="1225412" y="990600"/>
                </a:lnTo>
                <a:lnTo>
                  <a:pt x="1218747" y="977900"/>
                </a:lnTo>
                <a:lnTo>
                  <a:pt x="1206791" y="965200"/>
                </a:lnTo>
                <a:lnTo>
                  <a:pt x="1190516" y="952500"/>
                </a:lnTo>
                <a:lnTo>
                  <a:pt x="1169316" y="927100"/>
                </a:lnTo>
                <a:lnTo>
                  <a:pt x="1142584" y="901700"/>
                </a:lnTo>
                <a:lnTo>
                  <a:pt x="1127503" y="889000"/>
                </a:lnTo>
                <a:lnTo>
                  <a:pt x="1114216" y="876300"/>
                </a:lnTo>
                <a:lnTo>
                  <a:pt x="1083637" y="838200"/>
                </a:lnTo>
                <a:lnTo>
                  <a:pt x="1074353" y="800100"/>
                </a:lnTo>
                <a:lnTo>
                  <a:pt x="1075478" y="787400"/>
                </a:lnTo>
                <a:lnTo>
                  <a:pt x="1086569" y="749300"/>
                </a:lnTo>
                <a:lnTo>
                  <a:pt x="1105733" y="723900"/>
                </a:lnTo>
                <a:lnTo>
                  <a:pt x="1132696" y="685800"/>
                </a:lnTo>
                <a:lnTo>
                  <a:pt x="1167187" y="647700"/>
                </a:lnTo>
                <a:lnTo>
                  <a:pt x="1188538" y="622300"/>
                </a:lnTo>
                <a:lnTo>
                  <a:pt x="1206168" y="596900"/>
                </a:lnTo>
                <a:lnTo>
                  <a:pt x="1220122" y="571500"/>
                </a:lnTo>
                <a:lnTo>
                  <a:pt x="1230442" y="558800"/>
                </a:lnTo>
                <a:lnTo>
                  <a:pt x="1235858" y="546100"/>
                </a:lnTo>
                <a:lnTo>
                  <a:pt x="1311561" y="546100"/>
                </a:lnTo>
                <a:lnTo>
                  <a:pt x="1304368" y="571500"/>
                </a:lnTo>
                <a:lnTo>
                  <a:pt x="1294339" y="584200"/>
                </a:lnTo>
                <a:lnTo>
                  <a:pt x="1281875" y="609600"/>
                </a:lnTo>
                <a:lnTo>
                  <a:pt x="1266392" y="635000"/>
                </a:lnTo>
                <a:lnTo>
                  <a:pt x="1247714" y="660400"/>
                </a:lnTo>
                <a:lnTo>
                  <a:pt x="1225664" y="685800"/>
                </a:lnTo>
                <a:lnTo>
                  <a:pt x="1191471" y="736600"/>
                </a:lnTo>
                <a:lnTo>
                  <a:pt x="1167071" y="774700"/>
                </a:lnTo>
                <a:lnTo>
                  <a:pt x="1152302" y="787400"/>
                </a:lnTo>
                <a:lnTo>
                  <a:pt x="1147005" y="800100"/>
                </a:lnTo>
                <a:lnTo>
                  <a:pt x="1150571" y="800100"/>
                </a:lnTo>
                <a:lnTo>
                  <a:pt x="1156580" y="812800"/>
                </a:lnTo>
                <a:lnTo>
                  <a:pt x="1165634" y="825500"/>
                </a:lnTo>
                <a:lnTo>
                  <a:pt x="1177587" y="838200"/>
                </a:lnTo>
                <a:lnTo>
                  <a:pt x="1192289" y="850900"/>
                </a:lnTo>
                <a:lnTo>
                  <a:pt x="1221009" y="876300"/>
                </a:lnTo>
                <a:lnTo>
                  <a:pt x="1244227" y="901700"/>
                </a:lnTo>
                <a:lnTo>
                  <a:pt x="1262603" y="914400"/>
                </a:lnTo>
                <a:lnTo>
                  <a:pt x="1276725" y="939800"/>
                </a:lnTo>
                <a:lnTo>
                  <a:pt x="1282368" y="939800"/>
                </a:lnTo>
                <a:lnTo>
                  <a:pt x="1287153" y="952500"/>
                </a:lnTo>
                <a:lnTo>
                  <a:pt x="1291145" y="952500"/>
                </a:lnTo>
                <a:lnTo>
                  <a:pt x="1294410" y="965200"/>
                </a:lnTo>
                <a:lnTo>
                  <a:pt x="1298309" y="965200"/>
                </a:lnTo>
                <a:lnTo>
                  <a:pt x="1302111" y="977900"/>
                </a:lnTo>
                <a:lnTo>
                  <a:pt x="1300115" y="977900"/>
                </a:lnTo>
                <a:lnTo>
                  <a:pt x="1307605" y="990600"/>
                </a:lnTo>
                <a:lnTo>
                  <a:pt x="1312529" y="1003300"/>
                </a:lnTo>
                <a:lnTo>
                  <a:pt x="1314419" y="1016000"/>
                </a:lnTo>
                <a:close/>
              </a:path>
              <a:path w="1533525" h="1524000">
                <a:moveTo>
                  <a:pt x="887710" y="977900"/>
                </a:moveTo>
                <a:lnTo>
                  <a:pt x="816111" y="977900"/>
                </a:lnTo>
                <a:lnTo>
                  <a:pt x="816957" y="965200"/>
                </a:lnTo>
                <a:lnTo>
                  <a:pt x="824954" y="927100"/>
                </a:lnTo>
                <a:lnTo>
                  <a:pt x="861672" y="889000"/>
                </a:lnTo>
                <a:lnTo>
                  <a:pt x="879509" y="876300"/>
                </a:lnTo>
                <a:lnTo>
                  <a:pt x="913973" y="876300"/>
                </a:lnTo>
                <a:lnTo>
                  <a:pt x="928862" y="889000"/>
                </a:lnTo>
                <a:lnTo>
                  <a:pt x="941480" y="889000"/>
                </a:lnTo>
                <a:lnTo>
                  <a:pt x="952279" y="901700"/>
                </a:lnTo>
                <a:lnTo>
                  <a:pt x="962253" y="914400"/>
                </a:lnTo>
                <a:lnTo>
                  <a:pt x="971682" y="927100"/>
                </a:lnTo>
                <a:lnTo>
                  <a:pt x="980845" y="927100"/>
                </a:lnTo>
                <a:lnTo>
                  <a:pt x="999065" y="952500"/>
                </a:lnTo>
                <a:lnTo>
                  <a:pt x="893562" y="952500"/>
                </a:lnTo>
                <a:lnTo>
                  <a:pt x="891489" y="965200"/>
                </a:lnTo>
                <a:lnTo>
                  <a:pt x="889410" y="965200"/>
                </a:lnTo>
                <a:lnTo>
                  <a:pt x="887710" y="977900"/>
                </a:lnTo>
                <a:close/>
              </a:path>
              <a:path w="1533525" h="1524000">
                <a:moveTo>
                  <a:pt x="1281503" y="1079500"/>
                </a:moveTo>
                <a:lnTo>
                  <a:pt x="1040629" y="1079500"/>
                </a:lnTo>
                <a:lnTo>
                  <a:pt x="1023941" y="1066800"/>
                </a:lnTo>
                <a:lnTo>
                  <a:pt x="1006375" y="1066800"/>
                </a:lnTo>
                <a:lnTo>
                  <a:pt x="982928" y="1041400"/>
                </a:lnTo>
                <a:lnTo>
                  <a:pt x="962147" y="1016000"/>
                </a:lnTo>
                <a:lnTo>
                  <a:pt x="943513" y="1003300"/>
                </a:lnTo>
                <a:lnTo>
                  <a:pt x="926504" y="977900"/>
                </a:lnTo>
                <a:lnTo>
                  <a:pt x="918532" y="977900"/>
                </a:lnTo>
                <a:lnTo>
                  <a:pt x="911177" y="965200"/>
                </a:lnTo>
                <a:lnTo>
                  <a:pt x="904729" y="952500"/>
                </a:lnTo>
                <a:lnTo>
                  <a:pt x="999065" y="952500"/>
                </a:lnTo>
                <a:lnTo>
                  <a:pt x="1016762" y="977900"/>
                </a:lnTo>
                <a:lnTo>
                  <a:pt x="1033223" y="990600"/>
                </a:lnTo>
                <a:lnTo>
                  <a:pt x="1047737" y="1003300"/>
                </a:lnTo>
                <a:lnTo>
                  <a:pt x="1058130" y="1003300"/>
                </a:lnTo>
                <a:lnTo>
                  <a:pt x="1067206" y="1016000"/>
                </a:lnTo>
                <a:lnTo>
                  <a:pt x="1314419" y="1016000"/>
                </a:lnTo>
                <a:lnTo>
                  <a:pt x="1312809" y="1028700"/>
                </a:lnTo>
                <a:lnTo>
                  <a:pt x="1307658" y="1041400"/>
                </a:lnTo>
                <a:lnTo>
                  <a:pt x="1299979" y="1054100"/>
                </a:lnTo>
                <a:lnTo>
                  <a:pt x="1290888" y="1066800"/>
                </a:lnTo>
                <a:lnTo>
                  <a:pt x="1281503" y="1079500"/>
                </a:lnTo>
                <a:close/>
              </a:path>
              <a:path w="1533525" h="1524000">
                <a:moveTo>
                  <a:pt x="1248381" y="1092200"/>
                </a:moveTo>
                <a:lnTo>
                  <a:pt x="1069844" y="1092200"/>
                </a:lnTo>
                <a:lnTo>
                  <a:pt x="1056058" y="1079500"/>
                </a:lnTo>
                <a:lnTo>
                  <a:pt x="1263709" y="1079500"/>
                </a:lnTo>
                <a:lnTo>
                  <a:pt x="1248381" y="1092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12" name="object 12"/>
          <p:cNvSpPr/>
          <p:nvPr/>
        </p:nvSpPr>
        <p:spPr>
          <a:xfrm>
            <a:off x="10923250" y="4251501"/>
            <a:ext cx="1384935" cy="1236980"/>
          </a:xfrm>
          <a:custGeom>
            <a:avLst/>
            <a:gdLst/>
            <a:ahLst/>
            <a:cxnLst/>
            <a:rect l="l" t="t" r="r" b="b"/>
            <a:pathLst>
              <a:path w="1384934" h="1236979">
                <a:moveTo>
                  <a:pt x="82894" y="492910"/>
                </a:moveTo>
                <a:lnTo>
                  <a:pt x="1232224" y="11803"/>
                </a:lnTo>
                <a:lnTo>
                  <a:pt x="1232433" y="11803"/>
                </a:lnTo>
                <a:lnTo>
                  <a:pt x="1244010" y="7629"/>
                </a:lnTo>
                <a:lnTo>
                  <a:pt x="1256212" y="4037"/>
                </a:lnTo>
                <a:lnTo>
                  <a:pt x="1268960" y="1378"/>
                </a:lnTo>
                <a:lnTo>
                  <a:pt x="1282176" y="0"/>
                </a:lnTo>
                <a:lnTo>
                  <a:pt x="1295854" y="252"/>
                </a:lnTo>
                <a:lnTo>
                  <a:pt x="1338996" y="14288"/>
                </a:lnTo>
                <a:lnTo>
                  <a:pt x="1374206" y="53104"/>
                </a:lnTo>
                <a:lnTo>
                  <a:pt x="1384655" y="104545"/>
                </a:lnTo>
                <a:lnTo>
                  <a:pt x="1384310" y="108713"/>
                </a:lnTo>
                <a:lnTo>
                  <a:pt x="1275724" y="108713"/>
                </a:lnTo>
                <a:lnTo>
                  <a:pt x="1271353" y="110369"/>
                </a:lnTo>
                <a:lnTo>
                  <a:pt x="359488" y="492004"/>
                </a:lnTo>
                <a:lnTo>
                  <a:pt x="85421" y="492004"/>
                </a:lnTo>
                <a:lnTo>
                  <a:pt x="82894" y="492910"/>
                </a:lnTo>
                <a:close/>
              </a:path>
              <a:path w="1384934" h="1236979">
                <a:moveTo>
                  <a:pt x="1276556" y="112026"/>
                </a:moveTo>
                <a:lnTo>
                  <a:pt x="1276765" y="108713"/>
                </a:lnTo>
                <a:lnTo>
                  <a:pt x="1384310" y="108713"/>
                </a:lnTo>
                <a:lnTo>
                  <a:pt x="1384070" y="111612"/>
                </a:lnTo>
                <a:lnTo>
                  <a:pt x="1277181" y="111612"/>
                </a:lnTo>
                <a:lnTo>
                  <a:pt x="1276556" y="112026"/>
                </a:lnTo>
                <a:close/>
              </a:path>
              <a:path w="1384934" h="1236979">
                <a:moveTo>
                  <a:pt x="1185169" y="1132869"/>
                </a:moveTo>
                <a:lnTo>
                  <a:pt x="1064913" y="1132869"/>
                </a:lnTo>
                <a:lnTo>
                  <a:pt x="1069193" y="1131914"/>
                </a:lnTo>
                <a:lnTo>
                  <a:pt x="1072380" y="1129789"/>
                </a:lnTo>
                <a:lnTo>
                  <a:pt x="1076334" y="1126683"/>
                </a:lnTo>
                <a:lnTo>
                  <a:pt x="1077791" y="1123576"/>
                </a:lnTo>
                <a:lnTo>
                  <a:pt x="1078624" y="1122127"/>
                </a:lnTo>
                <a:lnTo>
                  <a:pt x="1275724" y="118652"/>
                </a:lnTo>
                <a:lnTo>
                  <a:pt x="1275724" y="118031"/>
                </a:lnTo>
                <a:lnTo>
                  <a:pt x="1277181" y="111612"/>
                </a:lnTo>
                <a:lnTo>
                  <a:pt x="1384070" y="111612"/>
                </a:lnTo>
                <a:lnTo>
                  <a:pt x="1383168" y="122519"/>
                </a:lnTo>
                <a:lnTo>
                  <a:pt x="1379790" y="141016"/>
                </a:lnTo>
                <a:lnTo>
                  <a:pt x="1185169" y="1132869"/>
                </a:lnTo>
                <a:close/>
              </a:path>
              <a:path w="1384934" h="1236979">
                <a:moveTo>
                  <a:pt x="699005" y="698663"/>
                </a:moveTo>
                <a:lnTo>
                  <a:pt x="430295" y="698663"/>
                </a:lnTo>
                <a:lnTo>
                  <a:pt x="1079040" y="298806"/>
                </a:lnTo>
                <a:lnTo>
                  <a:pt x="1084253" y="296528"/>
                </a:lnTo>
                <a:lnTo>
                  <a:pt x="1095612" y="293318"/>
                </a:lnTo>
                <a:lnTo>
                  <a:pt x="1106699" y="294612"/>
                </a:lnTo>
                <a:lnTo>
                  <a:pt x="1111092" y="305846"/>
                </a:lnTo>
                <a:lnTo>
                  <a:pt x="1111866" y="306800"/>
                </a:lnTo>
                <a:lnTo>
                  <a:pt x="1111977" y="310376"/>
                </a:lnTo>
                <a:lnTo>
                  <a:pt x="1108107" y="317639"/>
                </a:lnTo>
                <a:lnTo>
                  <a:pt x="1096939" y="329659"/>
                </a:lnTo>
                <a:lnTo>
                  <a:pt x="699005" y="698663"/>
                </a:lnTo>
                <a:close/>
              </a:path>
              <a:path w="1384934" h="1236979">
                <a:moveTo>
                  <a:pt x="82091" y="493247"/>
                </a:moveTo>
                <a:lnTo>
                  <a:pt x="82894" y="492910"/>
                </a:lnTo>
                <a:lnTo>
                  <a:pt x="85421" y="492004"/>
                </a:lnTo>
                <a:lnTo>
                  <a:pt x="82091" y="493247"/>
                </a:lnTo>
                <a:close/>
              </a:path>
              <a:path w="1384934" h="1236979">
                <a:moveTo>
                  <a:pt x="356524" y="493247"/>
                </a:moveTo>
                <a:lnTo>
                  <a:pt x="82091" y="493247"/>
                </a:lnTo>
                <a:lnTo>
                  <a:pt x="85421" y="492004"/>
                </a:lnTo>
                <a:lnTo>
                  <a:pt x="359488" y="492004"/>
                </a:lnTo>
                <a:lnTo>
                  <a:pt x="356524" y="493247"/>
                </a:lnTo>
                <a:close/>
              </a:path>
              <a:path w="1384934" h="1236979">
                <a:moveTo>
                  <a:pt x="560609" y="1178244"/>
                </a:moveTo>
                <a:lnTo>
                  <a:pt x="503349" y="1178244"/>
                </a:lnTo>
                <a:lnTo>
                  <a:pt x="500772" y="1177652"/>
                </a:lnTo>
                <a:lnTo>
                  <a:pt x="500019" y="1177208"/>
                </a:lnTo>
                <a:lnTo>
                  <a:pt x="496689" y="1175966"/>
                </a:lnTo>
                <a:lnTo>
                  <a:pt x="461696" y="1142184"/>
                </a:lnTo>
                <a:lnTo>
                  <a:pt x="439452" y="1090031"/>
                </a:lnTo>
                <a:lnTo>
                  <a:pt x="427548" y="1052016"/>
                </a:lnTo>
                <a:lnTo>
                  <a:pt x="410060" y="995467"/>
                </a:lnTo>
                <a:lnTo>
                  <a:pt x="353916" y="812984"/>
                </a:lnTo>
                <a:lnTo>
                  <a:pt x="343920" y="780664"/>
                </a:lnTo>
                <a:lnTo>
                  <a:pt x="83756" y="693486"/>
                </a:lnTo>
                <a:lnTo>
                  <a:pt x="83340" y="693486"/>
                </a:lnTo>
                <a:lnTo>
                  <a:pt x="80358" y="692347"/>
                </a:lnTo>
                <a:lnTo>
                  <a:pt x="33632" y="663150"/>
                </a:lnTo>
                <a:lnTo>
                  <a:pt x="7245" y="626654"/>
                </a:lnTo>
                <a:lnTo>
                  <a:pt x="0" y="584016"/>
                </a:lnTo>
                <a:lnTo>
                  <a:pt x="2923" y="568207"/>
                </a:lnTo>
                <a:lnTo>
                  <a:pt x="22644" y="532122"/>
                </a:lnTo>
                <a:lnTo>
                  <a:pt x="60836" y="503012"/>
                </a:lnTo>
                <a:lnTo>
                  <a:pt x="82894" y="492910"/>
                </a:lnTo>
                <a:lnTo>
                  <a:pt x="82091" y="493247"/>
                </a:lnTo>
                <a:lnTo>
                  <a:pt x="356524" y="493247"/>
                </a:lnTo>
                <a:lnTo>
                  <a:pt x="123301" y="590985"/>
                </a:lnTo>
                <a:lnTo>
                  <a:pt x="121636" y="591606"/>
                </a:lnTo>
                <a:lnTo>
                  <a:pt x="119971" y="592435"/>
                </a:lnTo>
                <a:lnTo>
                  <a:pt x="118514" y="593056"/>
                </a:lnTo>
                <a:lnTo>
                  <a:pt x="118930" y="593263"/>
                </a:lnTo>
                <a:lnTo>
                  <a:pt x="119138" y="593263"/>
                </a:lnTo>
                <a:lnTo>
                  <a:pt x="119138" y="593470"/>
                </a:lnTo>
                <a:lnTo>
                  <a:pt x="430087" y="697628"/>
                </a:lnTo>
                <a:lnTo>
                  <a:pt x="430295" y="698663"/>
                </a:lnTo>
                <a:lnTo>
                  <a:pt x="699005" y="698663"/>
                </a:lnTo>
                <a:lnTo>
                  <a:pt x="582439" y="806755"/>
                </a:lnTo>
                <a:lnTo>
                  <a:pt x="542477" y="1060626"/>
                </a:lnTo>
                <a:lnTo>
                  <a:pt x="700802" y="1060626"/>
                </a:lnTo>
                <a:lnTo>
                  <a:pt x="585144" y="1165405"/>
                </a:lnTo>
                <a:lnTo>
                  <a:pt x="583271" y="1166855"/>
                </a:lnTo>
                <a:lnTo>
                  <a:pt x="577456" y="1170640"/>
                </a:lnTo>
                <a:lnTo>
                  <a:pt x="561573" y="1178037"/>
                </a:lnTo>
                <a:lnTo>
                  <a:pt x="560609" y="1178244"/>
                </a:lnTo>
                <a:close/>
              </a:path>
              <a:path w="1384934" h="1236979">
                <a:moveTo>
                  <a:pt x="700802" y="1060626"/>
                </a:moveTo>
                <a:lnTo>
                  <a:pt x="542477" y="1060626"/>
                </a:lnTo>
                <a:lnTo>
                  <a:pt x="732709" y="888135"/>
                </a:lnTo>
                <a:lnTo>
                  <a:pt x="913778" y="1026252"/>
                </a:lnTo>
                <a:lnTo>
                  <a:pt x="738745" y="1026252"/>
                </a:lnTo>
                <a:lnTo>
                  <a:pt x="700802" y="1060626"/>
                </a:lnTo>
                <a:close/>
              </a:path>
              <a:path w="1384934" h="1236979">
                <a:moveTo>
                  <a:pt x="1042012" y="1236379"/>
                </a:moveTo>
                <a:lnTo>
                  <a:pt x="1002031" y="1225249"/>
                </a:lnTo>
                <a:lnTo>
                  <a:pt x="996204" y="1222764"/>
                </a:lnTo>
                <a:lnTo>
                  <a:pt x="738745" y="1026252"/>
                </a:lnTo>
                <a:lnTo>
                  <a:pt x="913778" y="1026252"/>
                </a:lnTo>
                <a:lnTo>
                  <a:pt x="1047612" y="1128339"/>
                </a:lnTo>
                <a:lnTo>
                  <a:pt x="1058230" y="1131921"/>
                </a:lnTo>
                <a:lnTo>
                  <a:pt x="1064913" y="1132869"/>
                </a:lnTo>
                <a:lnTo>
                  <a:pt x="1185169" y="1132869"/>
                </a:lnTo>
                <a:lnTo>
                  <a:pt x="1180816" y="1155051"/>
                </a:lnTo>
                <a:lnTo>
                  <a:pt x="1157255" y="1194583"/>
                </a:lnTo>
                <a:lnTo>
                  <a:pt x="1112842" y="1227579"/>
                </a:lnTo>
                <a:lnTo>
                  <a:pt x="1079768" y="1236328"/>
                </a:lnTo>
                <a:lnTo>
                  <a:pt x="1042012" y="1236379"/>
                </a:lnTo>
                <a:close/>
              </a:path>
              <a:path w="1384934" h="1236979">
                <a:moveTo>
                  <a:pt x="503349" y="1178244"/>
                </a:moveTo>
                <a:lnTo>
                  <a:pt x="501580" y="1177933"/>
                </a:lnTo>
                <a:lnTo>
                  <a:pt x="500756" y="1177648"/>
                </a:lnTo>
                <a:lnTo>
                  <a:pt x="503349" y="1178244"/>
                </a:lnTo>
                <a:close/>
              </a:path>
              <a:path w="1384934" h="1236979">
                <a:moveTo>
                  <a:pt x="501580" y="1177933"/>
                </a:moveTo>
                <a:lnTo>
                  <a:pt x="501059" y="1177830"/>
                </a:lnTo>
                <a:lnTo>
                  <a:pt x="500762" y="1177652"/>
                </a:lnTo>
                <a:lnTo>
                  <a:pt x="501476" y="1177830"/>
                </a:lnTo>
                <a:close/>
              </a:path>
              <a:path w="1384934" h="1236979">
                <a:moveTo>
                  <a:pt x="537964" y="1183103"/>
                </a:moveTo>
                <a:lnTo>
                  <a:pt x="501580" y="1177933"/>
                </a:lnTo>
                <a:lnTo>
                  <a:pt x="503349" y="1178244"/>
                </a:lnTo>
                <a:lnTo>
                  <a:pt x="560609" y="1178244"/>
                </a:lnTo>
                <a:lnTo>
                  <a:pt x="537964" y="11831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13" name="object 13"/>
          <p:cNvSpPr txBox="1"/>
          <p:nvPr/>
        </p:nvSpPr>
        <p:spPr>
          <a:xfrm>
            <a:off x="2208081" y="6638994"/>
            <a:ext cx="3833270" cy="2032351"/>
          </a:xfrm>
          <a:prstGeom prst="rect">
            <a:avLst/>
          </a:prstGeom>
        </p:spPr>
        <p:txBody>
          <a:bodyPr vert="horz" wrap="square" lIns="0" tIns="2527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0"/>
              </a:spcBef>
            </a:pPr>
            <a:r>
              <a:rPr sz="2700" b="1" dirty="0">
                <a:solidFill>
                  <a:srgbClr val="FFFFFF"/>
                </a:solidFill>
                <a:latin typeface="Arial Black" panose="020B0A04020102020204" pitchFamily="34" charset="0"/>
                <a:cs typeface="Tahoma"/>
              </a:rPr>
              <a:t>ВКОНТАКТЕ</a:t>
            </a:r>
            <a:endParaRPr sz="2700" b="1" dirty="0">
              <a:latin typeface="Arial Black" panose="020B0A04020102020204" pitchFamily="34" charset="0"/>
              <a:cs typeface="Tahoma"/>
            </a:endParaRPr>
          </a:p>
          <a:p>
            <a:pPr marL="12065" marR="5080" indent="73660" algn="ctr">
              <a:lnSpc>
                <a:spcPct val="116700"/>
              </a:lnSpc>
              <a:spcBef>
                <a:spcPts val="1135"/>
              </a:spcBef>
            </a:pPr>
            <a:r>
              <a:rPr sz="2250" b="1" dirty="0">
                <a:solidFill>
                  <a:srgbClr val="FFFFFF"/>
                </a:solidFill>
                <a:latin typeface="Arial Black" panose="020B0A04020102020204" pitchFamily="34" charset="0"/>
                <a:cs typeface="Tahoma"/>
              </a:rPr>
              <a:t>Студенческие отряды  Оренбургской области</a:t>
            </a:r>
            <a:endParaRPr sz="2250" b="1" dirty="0">
              <a:latin typeface="Arial Black" panose="020B0A04020102020204" pitchFamily="34" charset="0"/>
              <a:cs typeface="Tahoma"/>
            </a:endParaRPr>
          </a:p>
          <a:p>
            <a:pPr marR="66040" algn="ctr">
              <a:lnSpc>
                <a:spcPct val="100000"/>
              </a:lnSpc>
              <a:spcBef>
                <a:spcPts val="450"/>
              </a:spcBef>
            </a:pPr>
            <a:r>
              <a:rPr sz="2250" b="1" dirty="0">
                <a:solidFill>
                  <a:srgbClr val="FFFFFF"/>
                </a:solidFill>
                <a:latin typeface="Arial Black" panose="020B0A04020102020204" pitchFamily="34" charset="0"/>
                <a:cs typeface="Tahoma"/>
              </a:rPr>
              <a:t>| РСО56</a:t>
            </a:r>
            <a:endParaRPr sz="2250" b="1" dirty="0">
              <a:latin typeface="Arial Black" panose="020B0A04020102020204" pitchFamily="34" charset="0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77822" y="6713006"/>
            <a:ext cx="2628755" cy="1222129"/>
          </a:xfrm>
          <a:prstGeom prst="rect">
            <a:avLst/>
          </a:prstGeom>
        </p:spPr>
        <p:txBody>
          <a:bodyPr vert="horz" wrap="square" lIns="0" tIns="2527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0"/>
              </a:spcBef>
            </a:pPr>
            <a:r>
              <a:rPr sz="2700" b="1" spc="254" dirty="0">
                <a:solidFill>
                  <a:srgbClr val="FFFFFF"/>
                </a:solidFill>
                <a:latin typeface="Arial Black" panose="020B0A04020102020204" pitchFamily="34" charset="0"/>
                <a:cs typeface="Tahoma"/>
              </a:rPr>
              <a:t>TELEGRAM</a:t>
            </a:r>
            <a:endParaRPr sz="2700" b="1" dirty="0">
              <a:latin typeface="Arial Black" panose="020B0A04020102020204" pitchFamily="34" charset="0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585"/>
              </a:spcBef>
            </a:pPr>
            <a:r>
              <a:rPr sz="2250" b="1" spc="155" dirty="0">
                <a:solidFill>
                  <a:srgbClr val="FFFFFF"/>
                </a:solidFill>
                <a:latin typeface="Arial Black" panose="020B0A04020102020204" pitchFamily="34" charset="0"/>
                <a:cs typeface="Tahoma"/>
              </a:rPr>
              <a:t>OPEHPCO</a:t>
            </a:r>
            <a:endParaRPr sz="2250" b="1" dirty="0">
              <a:latin typeface="Arial Black" panose="020B0A04020102020204" pitchFamily="34" charset="0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685999" y="443060"/>
            <a:ext cx="147828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21555" algn="l"/>
                <a:tab pos="5520055" algn="l"/>
              </a:tabLst>
            </a:pPr>
            <a:r>
              <a:rPr sz="8800" dirty="0" smtClean="0">
                <a:latin typeface="Arial Black" panose="020B0A04020102020204" pitchFamily="34" charset="0"/>
              </a:rPr>
              <a:t>СВЯЖИТЕСЬ</a:t>
            </a:r>
            <a:r>
              <a:rPr lang="ru-RU" sz="8800" dirty="0" smtClean="0">
                <a:latin typeface="Arial Black" panose="020B0A04020102020204" pitchFamily="34" charset="0"/>
              </a:rPr>
              <a:t> </a:t>
            </a:r>
            <a:r>
              <a:rPr sz="8800" dirty="0">
                <a:latin typeface="Arial Black" panose="020B0A04020102020204" pitchFamily="34" charset="0"/>
              </a:rPr>
              <a:t>	</a:t>
            </a:r>
            <a:r>
              <a:rPr sz="8800" dirty="0" smtClean="0">
                <a:latin typeface="Arial Black" panose="020B0A04020102020204" pitchFamily="34" charset="0"/>
              </a:rPr>
              <a:t>С</a:t>
            </a:r>
            <a:r>
              <a:rPr lang="ru-RU" sz="8800" dirty="0">
                <a:latin typeface="Arial Black" panose="020B0A04020102020204" pitchFamily="34" charset="0"/>
              </a:rPr>
              <a:t> </a:t>
            </a:r>
            <a:r>
              <a:rPr sz="8800" dirty="0" smtClean="0">
                <a:latin typeface="Arial Black" panose="020B0A04020102020204" pitchFamily="34" charset="0"/>
              </a:rPr>
              <a:t>НАМИ</a:t>
            </a:r>
            <a:r>
              <a:rPr lang="ru-RU" sz="8800" dirty="0" smtClean="0">
                <a:latin typeface="Arial Black" panose="020B0A04020102020204" pitchFamily="34" charset="0"/>
              </a:rPr>
              <a:t>: </a:t>
            </a:r>
            <a:endParaRPr sz="8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9396" y="3203116"/>
            <a:ext cx="3333750" cy="3333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2200" y="3144501"/>
            <a:ext cx="3343794" cy="334379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D2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07100" y="1686808"/>
            <a:ext cx="3249562" cy="4343058"/>
          </a:xfrm>
          <a:custGeom>
            <a:avLst/>
            <a:gdLst/>
            <a:ahLst/>
            <a:cxnLst/>
            <a:rect l="l" t="t" r="r" b="b"/>
            <a:pathLst>
              <a:path w="1162050" h="1689100">
                <a:moveTo>
                  <a:pt x="992378" y="448754"/>
                </a:moveTo>
                <a:lnTo>
                  <a:pt x="957275" y="367004"/>
                </a:lnTo>
                <a:lnTo>
                  <a:pt x="919073" y="315493"/>
                </a:lnTo>
                <a:lnTo>
                  <a:pt x="876693" y="273100"/>
                </a:lnTo>
                <a:lnTo>
                  <a:pt x="832853" y="239102"/>
                </a:lnTo>
                <a:lnTo>
                  <a:pt x="790308" y="212763"/>
                </a:lnTo>
                <a:lnTo>
                  <a:pt x="751789" y="193370"/>
                </a:lnTo>
                <a:lnTo>
                  <a:pt x="697776" y="172504"/>
                </a:lnTo>
                <a:lnTo>
                  <a:pt x="667054" y="168440"/>
                </a:lnTo>
                <a:lnTo>
                  <a:pt x="648169" y="175107"/>
                </a:lnTo>
                <a:lnTo>
                  <a:pt x="633158" y="188379"/>
                </a:lnTo>
                <a:lnTo>
                  <a:pt x="624078" y="207060"/>
                </a:lnTo>
                <a:lnTo>
                  <a:pt x="622935" y="227787"/>
                </a:lnTo>
                <a:lnTo>
                  <a:pt x="629577" y="246684"/>
                </a:lnTo>
                <a:lnTo>
                  <a:pt x="642797" y="261696"/>
                </a:lnTo>
                <a:lnTo>
                  <a:pt x="661403" y="270776"/>
                </a:lnTo>
                <a:lnTo>
                  <a:pt x="671512" y="273951"/>
                </a:lnTo>
                <a:lnTo>
                  <a:pt x="697217" y="283768"/>
                </a:lnTo>
                <a:lnTo>
                  <a:pt x="733717" y="301231"/>
                </a:lnTo>
                <a:lnTo>
                  <a:pt x="776211" y="327329"/>
                </a:lnTo>
                <a:lnTo>
                  <a:pt x="819924" y="363105"/>
                </a:lnTo>
                <a:lnTo>
                  <a:pt x="860069" y="409536"/>
                </a:lnTo>
                <a:lnTo>
                  <a:pt x="891844" y="467639"/>
                </a:lnTo>
                <a:lnTo>
                  <a:pt x="899972" y="481317"/>
                </a:lnTo>
                <a:lnTo>
                  <a:pt x="911377" y="491591"/>
                </a:lnTo>
                <a:lnTo>
                  <a:pt x="925118" y="498055"/>
                </a:lnTo>
                <a:lnTo>
                  <a:pt x="940206" y="500303"/>
                </a:lnTo>
                <a:lnTo>
                  <a:pt x="946734" y="500303"/>
                </a:lnTo>
                <a:lnTo>
                  <a:pt x="953376" y="499059"/>
                </a:lnTo>
                <a:lnTo>
                  <a:pt x="959802" y="496443"/>
                </a:lnTo>
                <a:lnTo>
                  <a:pt x="977074" y="485000"/>
                </a:lnTo>
                <a:lnTo>
                  <a:pt x="988250" y="468376"/>
                </a:lnTo>
                <a:lnTo>
                  <a:pt x="992378" y="448754"/>
                </a:lnTo>
                <a:close/>
              </a:path>
              <a:path w="1162050" h="1689100">
                <a:moveTo>
                  <a:pt x="1162050" y="558800"/>
                </a:moveTo>
                <a:lnTo>
                  <a:pt x="1160119" y="520700"/>
                </a:lnTo>
                <a:lnTo>
                  <a:pt x="1154430" y="469900"/>
                </a:lnTo>
                <a:lnTo>
                  <a:pt x="1145133" y="419100"/>
                </a:lnTo>
                <a:lnTo>
                  <a:pt x="1132382" y="381000"/>
                </a:lnTo>
                <a:lnTo>
                  <a:pt x="1116317" y="342900"/>
                </a:lnTo>
                <a:lnTo>
                  <a:pt x="1097102" y="304800"/>
                </a:lnTo>
                <a:lnTo>
                  <a:pt x="1074877" y="266700"/>
                </a:lnTo>
                <a:lnTo>
                  <a:pt x="1057706" y="240626"/>
                </a:lnTo>
                <a:lnTo>
                  <a:pt x="1057706" y="558800"/>
                </a:lnTo>
                <a:lnTo>
                  <a:pt x="1053465" y="622300"/>
                </a:lnTo>
                <a:lnTo>
                  <a:pt x="1041590" y="673100"/>
                </a:lnTo>
                <a:lnTo>
                  <a:pt x="1023302" y="711200"/>
                </a:lnTo>
                <a:lnTo>
                  <a:pt x="999883" y="762000"/>
                </a:lnTo>
                <a:lnTo>
                  <a:pt x="972553" y="812800"/>
                </a:lnTo>
                <a:lnTo>
                  <a:pt x="942568" y="850900"/>
                </a:lnTo>
                <a:lnTo>
                  <a:pt x="893305" y="927100"/>
                </a:lnTo>
                <a:lnTo>
                  <a:pt x="869480" y="977900"/>
                </a:lnTo>
                <a:lnTo>
                  <a:pt x="847394" y="1016000"/>
                </a:lnTo>
                <a:lnTo>
                  <a:pt x="827951" y="1066800"/>
                </a:lnTo>
                <a:lnTo>
                  <a:pt x="812038" y="1117600"/>
                </a:lnTo>
                <a:lnTo>
                  <a:pt x="797674" y="1117600"/>
                </a:lnTo>
                <a:lnTo>
                  <a:pt x="797674" y="1219200"/>
                </a:lnTo>
                <a:lnTo>
                  <a:pt x="796391" y="1244600"/>
                </a:lnTo>
                <a:lnTo>
                  <a:pt x="795769" y="1257300"/>
                </a:lnTo>
                <a:lnTo>
                  <a:pt x="581025" y="1257300"/>
                </a:lnTo>
                <a:lnTo>
                  <a:pt x="560717" y="1270000"/>
                </a:lnTo>
                <a:lnTo>
                  <a:pt x="544144" y="1282700"/>
                </a:lnTo>
                <a:lnTo>
                  <a:pt x="532955" y="1295400"/>
                </a:lnTo>
                <a:lnTo>
                  <a:pt x="528853" y="1320800"/>
                </a:lnTo>
                <a:lnTo>
                  <a:pt x="532955" y="1333500"/>
                </a:lnTo>
                <a:lnTo>
                  <a:pt x="544144" y="1358900"/>
                </a:lnTo>
                <a:lnTo>
                  <a:pt x="560717" y="1358900"/>
                </a:lnTo>
                <a:lnTo>
                  <a:pt x="581025" y="1371600"/>
                </a:lnTo>
                <a:lnTo>
                  <a:pt x="793280" y="1371600"/>
                </a:lnTo>
                <a:lnTo>
                  <a:pt x="792645" y="1384300"/>
                </a:lnTo>
                <a:lnTo>
                  <a:pt x="790765" y="1397000"/>
                </a:lnTo>
                <a:lnTo>
                  <a:pt x="787679" y="1409700"/>
                </a:lnTo>
                <a:lnTo>
                  <a:pt x="783412" y="1422400"/>
                </a:lnTo>
                <a:lnTo>
                  <a:pt x="689635" y="1422400"/>
                </a:lnTo>
                <a:lnTo>
                  <a:pt x="689635" y="1524000"/>
                </a:lnTo>
                <a:lnTo>
                  <a:pt x="661466" y="1549400"/>
                </a:lnTo>
                <a:lnTo>
                  <a:pt x="623849" y="1574800"/>
                </a:lnTo>
                <a:lnTo>
                  <a:pt x="581025" y="1587500"/>
                </a:lnTo>
                <a:lnTo>
                  <a:pt x="538200" y="1574800"/>
                </a:lnTo>
                <a:lnTo>
                  <a:pt x="500583" y="1549400"/>
                </a:lnTo>
                <a:lnTo>
                  <a:pt x="472414" y="1524000"/>
                </a:lnTo>
                <a:lnTo>
                  <a:pt x="689635" y="1524000"/>
                </a:lnTo>
                <a:lnTo>
                  <a:pt x="689635" y="1422400"/>
                </a:lnTo>
                <a:lnTo>
                  <a:pt x="378637" y="1422400"/>
                </a:lnTo>
                <a:lnTo>
                  <a:pt x="374383" y="1409700"/>
                </a:lnTo>
                <a:lnTo>
                  <a:pt x="371284" y="1397000"/>
                </a:lnTo>
                <a:lnTo>
                  <a:pt x="369404" y="1384300"/>
                </a:lnTo>
                <a:lnTo>
                  <a:pt x="368769" y="1371600"/>
                </a:lnTo>
                <a:lnTo>
                  <a:pt x="368655" y="1257300"/>
                </a:lnTo>
                <a:lnTo>
                  <a:pt x="368338" y="1244600"/>
                </a:lnTo>
                <a:lnTo>
                  <a:pt x="367792" y="1231900"/>
                </a:lnTo>
                <a:lnTo>
                  <a:pt x="367055" y="1219200"/>
                </a:lnTo>
                <a:lnTo>
                  <a:pt x="797674" y="1219200"/>
                </a:lnTo>
                <a:lnTo>
                  <a:pt x="797674" y="1117600"/>
                </a:lnTo>
                <a:lnTo>
                  <a:pt x="737768" y="1117600"/>
                </a:lnTo>
                <a:lnTo>
                  <a:pt x="713905" y="1104900"/>
                </a:lnTo>
                <a:lnTo>
                  <a:pt x="691616" y="1092200"/>
                </a:lnTo>
                <a:lnTo>
                  <a:pt x="670864" y="1079500"/>
                </a:lnTo>
                <a:lnTo>
                  <a:pt x="651586" y="1066800"/>
                </a:lnTo>
                <a:lnTo>
                  <a:pt x="698766" y="1003300"/>
                </a:lnTo>
                <a:lnTo>
                  <a:pt x="705154" y="990600"/>
                </a:lnTo>
                <a:lnTo>
                  <a:pt x="730656" y="939800"/>
                </a:lnTo>
                <a:lnTo>
                  <a:pt x="750239" y="876300"/>
                </a:lnTo>
                <a:lnTo>
                  <a:pt x="760514" y="838200"/>
                </a:lnTo>
                <a:lnTo>
                  <a:pt x="764476" y="800100"/>
                </a:lnTo>
                <a:lnTo>
                  <a:pt x="765111" y="787400"/>
                </a:lnTo>
                <a:lnTo>
                  <a:pt x="758342" y="736600"/>
                </a:lnTo>
                <a:lnTo>
                  <a:pt x="744067" y="698500"/>
                </a:lnTo>
                <a:lnTo>
                  <a:pt x="709803" y="647700"/>
                </a:lnTo>
                <a:lnTo>
                  <a:pt x="671639" y="622300"/>
                </a:lnTo>
                <a:lnTo>
                  <a:pt x="660768" y="619239"/>
                </a:lnTo>
                <a:lnTo>
                  <a:pt x="660768" y="787400"/>
                </a:lnTo>
                <a:lnTo>
                  <a:pt x="660044" y="800100"/>
                </a:lnTo>
                <a:lnTo>
                  <a:pt x="647001" y="863600"/>
                </a:lnTo>
                <a:lnTo>
                  <a:pt x="629678" y="901700"/>
                </a:lnTo>
                <a:lnTo>
                  <a:pt x="604837" y="952500"/>
                </a:lnTo>
                <a:lnTo>
                  <a:pt x="574001" y="990600"/>
                </a:lnTo>
                <a:lnTo>
                  <a:pt x="530542" y="939800"/>
                </a:lnTo>
                <a:lnTo>
                  <a:pt x="505625" y="876300"/>
                </a:lnTo>
                <a:lnTo>
                  <a:pt x="494233" y="838200"/>
                </a:lnTo>
                <a:lnTo>
                  <a:pt x="491324" y="812800"/>
                </a:lnTo>
                <a:lnTo>
                  <a:pt x="492404" y="787400"/>
                </a:lnTo>
                <a:lnTo>
                  <a:pt x="499033" y="749300"/>
                </a:lnTo>
                <a:lnTo>
                  <a:pt x="517093" y="723900"/>
                </a:lnTo>
                <a:lnTo>
                  <a:pt x="543852" y="711200"/>
                </a:lnTo>
                <a:lnTo>
                  <a:pt x="576592" y="698500"/>
                </a:lnTo>
                <a:lnTo>
                  <a:pt x="609320" y="711200"/>
                </a:lnTo>
                <a:lnTo>
                  <a:pt x="636092" y="723900"/>
                </a:lnTo>
                <a:lnTo>
                  <a:pt x="654138" y="749300"/>
                </a:lnTo>
                <a:lnTo>
                  <a:pt x="660768" y="787400"/>
                </a:lnTo>
                <a:lnTo>
                  <a:pt x="660768" y="619239"/>
                </a:lnTo>
                <a:lnTo>
                  <a:pt x="626630" y="609600"/>
                </a:lnTo>
                <a:lnTo>
                  <a:pt x="576592" y="596900"/>
                </a:lnTo>
                <a:lnTo>
                  <a:pt x="527024" y="609600"/>
                </a:lnTo>
                <a:lnTo>
                  <a:pt x="482371" y="622300"/>
                </a:lnTo>
                <a:lnTo>
                  <a:pt x="444398" y="647700"/>
                </a:lnTo>
                <a:lnTo>
                  <a:pt x="414858" y="685800"/>
                </a:lnTo>
                <a:lnTo>
                  <a:pt x="395503" y="736600"/>
                </a:lnTo>
                <a:lnTo>
                  <a:pt x="388099" y="787400"/>
                </a:lnTo>
                <a:lnTo>
                  <a:pt x="387134" y="800100"/>
                </a:lnTo>
                <a:lnTo>
                  <a:pt x="389242" y="838200"/>
                </a:lnTo>
                <a:lnTo>
                  <a:pt x="397929" y="889000"/>
                </a:lnTo>
                <a:lnTo>
                  <a:pt x="416674" y="939800"/>
                </a:lnTo>
                <a:lnTo>
                  <a:pt x="449008" y="1003300"/>
                </a:lnTo>
                <a:lnTo>
                  <a:pt x="498436" y="1066800"/>
                </a:lnTo>
                <a:lnTo>
                  <a:pt x="479183" y="1079500"/>
                </a:lnTo>
                <a:lnTo>
                  <a:pt x="458927" y="1092200"/>
                </a:lnTo>
                <a:lnTo>
                  <a:pt x="437667" y="1104900"/>
                </a:lnTo>
                <a:lnTo>
                  <a:pt x="415417" y="1117600"/>
                </a:lnTo>
                <a:lnTo>
                  <a:pt x="349834" y="1117600"/>
                </a:lnTo>
                <a:lnTo>
                  <a:pt x="334035" y="1066800"/>
                </a:lnTo>
                <a:lnTo>
                  <a:pt x="314794" y="1016000"/>
                </a:lnTo>
                <a:lnTo>
                  <a:pt x="292950" y="977900"/>
                </a:lnTo>
                <a:lnTo>
                  <a:pt x="269341" y="939800"/>
                </a:lnTo>
                <a:lnTo>
                  <a:pt x="244817" y="901700"/>
                </a:lnTo>
                <a:lnTo>
                  <a:pt x="194208" y="812800"/>
                </a:lnTo>
                <a:lnTo>
                  <a:pt x="170053" y="774700"/>
                </a:lnTo>
                <a:lnTo>
                  <a:pt x="148501" y="736600"/>
                </a:lnTo>
                <a:lnTo>
                  <a:pt x="130378" y="698500"/>
                </a:lnTo>
                <a:lnTo>
                  <a:pt x="116446" y="660400"/>
                </a:lnTo>
                <a:lnTo>
                  <a:pt x="107505" y="609600"/>
                </a:lnTo>
                <a:lnTo>
                  <a:pt x="104343" y="558800"/>
                </a:lnTo>
                <a:lnTo>
                  <a:pt x="106819" y="520700"/>
                </a:lnTo>
                <a:lnTo>
                  <a:pt x="114046" y="469900"/>
                </a:lnTo>
                <a:lnTo>
                  <a:pt x="125818" y="419100"/>
                </a:lnTo>
                <a:lnTo>
                  <a:pt x="141871" y="381000"/>
                </a:lnTo>
                <a:lnTo>
                  <a:pt x="161963" y="342900"/>
                </a:lnTo>
                <a:lnTo>
                  <a:pt x="185864" y="304800"/>
                </a:lnTo>
                <a:lnTo>
                  <a:pt x="213334" y="266700"/>
                </a:lnTo>
                <a:lnTo>
                  <a:pt x="244119" y="228600"/>
                </a:lnTo>
                <a:lnTo>
                  <a:pt x="277990" y="203200"/>
                </a:lnTo>
                <a:lnTo>
                  <a:pt x="314693" y="177800"/>
                </a:lnTo>
                <a:lnTo>
                  <a:pt x="353999" y="152400"/>
                </a:lnTo>
                <a:lnTo>
                  <a:pt x="395655" y="139700"/>
                </a:lnTo>
                <a:lnTo>
                  <a:pt x="439432" y="114300"/>
                </a:lnTo>
                <a:lnTo>
                  <a:pt x="485076" y="101600"/>
                </a:lnTo>
                <a:lnTo>
                  <a:pt x="676973" y="101600"/>
                </a:lnTo>
                <a:lnTo>
                  <a:pt x="722617" y="114300"/>
                </a:lnTo>
                <a:lnTo>
                  <a:pt x="766394" y="139700"/>
                </a:lnTo>
                <a:lnTo>
                  <a:pt x="808050" y="152400"/>
                </a:lnTo>
                <a:lnTo>
                  <a:pt x="847356" y="177800"/>
                </a:lnTo>
                <a:lnTo>
                  <a:pt x="884072" y="203200"/>
                </a:lnTo>
                <a:lnTo>
                  <a:pt x="917930" y="228600"/>
                </a:lnTo>
                <a:lnTo>
                  <a:pt x="948728" y="266700"/>
                </a:lnTo>
                <a:lnTo>
                  <a:pt x="976185" y="304800"/>
                </a:lnTo>
                <a:lnTo>
                  <a:pt x="1000086" y="342900"/>
                </a:lnTo>
                <a:lnTo>
                  <a:pt x="1020191" y="381000"/>
                </a:lnTo>
                <a:lnTo>
                  <a:pt x="1036243" y="419100"/>
                </a:lnTo>
                <a:lnTo>
                  <a:pt x="1048004" y="469900"/>
                </a:lnTo>
                <a:lnTo>
                  <a:pt x="1055243" y="520700"/>
                </a:lnTo>
                <a:lnTo>
                  <a:pt x="1057706" y="558800"/>
                </a:lnTo>
                <a:lnTo>
                  <a:pt x="1057706" y="240626"/>
                </a:lnTo>
                <a:lnTo>
                  <a:pt x="1049794" y="228600"/>
                </a:lnTo>
                <a:lnTo>
                  <a:pt x="1022019" y="190500"/>
                </a:lnTo>
                <a:lnTo>
                  <a:pt x="991679" y="165100"/>
                </a:lnTo>
                <a:lnTo>
                  <a:pt x="958938" y="127000"/>
                </a:lnTo>
                <a:lnTo>
                  <a:pt x="923950" y="101600"/>
                </a:lnTo>
                <a:lnTo>
                  <a:pt x="886853" y="76200"/>
                </a:lnTo>
                <a:lnTo>
                  <a:pt x="847813" y="63500"/>
                </a:lnTo>
                <a:lnTo>
                  <a:pt x="806970" y="38100"/>
                </a:lnTo>
                <a:lnTo>
                  <a:pt x="764476" y="25400"/>
                </a:lnTo>
                <a:lnTo>
                  <a:pt x="675144" y="0"/>
                </a:lnTo>
                <a:lnTo>
                  <a:pt x="486905" y="0"/>
                </a:lnTo>
                <a:lnTo>
                  <a:pt x="397573" y="25400"/>
                </a:lnTo>
                <a:lnTo>
                  <a:pt x="355079" y="38100"/>
                </a:lnTo>
                <a:lnTo>
                  <a:pt x="314236" y="63500"/>
                </a:lnTo>
                <a:lnTo>
                  <a:pt x="275196" y="76200"/>
                </a:lnTo>
                <a:lnTo>
                  <a:pt x="238099" y="101600"/>
                </a:lnTo>
                <a:lnTo>
                  <a:pt x="203111" y="127000"/>
                </a:lnTo>
                <a:lnTo>
                  <a:pt x="170370" y="165100"/>
                </a:lnTo>
                <a:lnTo>
                  <a:pt x="140030" y="190500"/>
                </a:lnTo>
                <a:lnTo>
                  <a:pt x="112255" y="228600"/>
                </a:lnTo>
                <a:lnTo>
                  <a:pt x="87172" y="266700"/>
                </a:lnTo>
                <a:lnTo>
                  <a:pt x="64947" y="304800"/>
                </a:lnTo>
                <a:lnTo>
                  <a:pt x="45732" y="342900"/>
                </a:lnTo>
                <a:lnTo>
                  <a:pt x="29667" y="381000"/>
                </a:lnTo>
                <a:lnTo>
                  <a:pt x="16916" y="419100"/>
                </a:lnTo>
                <a:lnTo>
                  <a:pt x="7620" y="469900"/>
                </a:lnTo>
                <a:lnTo>
                  <a:pt x="1930" y="520700"/>
                </a:lnTo>
                <a:lnTo>
                  <a:pt x="0" y="558800"/>
                </a:lnTo>
                <a:lnTo>
                  <a:pt x="3035" y="622300"/>
                </a:lnTo>
                <a:lnTo>
                  <a:pt x="11582" y="660400"/>
                </a:lnTo>
                <a:lnTo>
                  <a:pt x="24828" y="711200"/>
                </a:lnTo>
                <a:lnTo>
                  <a:pt x="41973" y="762000"/>
                </a:lnTo>
                <a:lnTo>
                  <a:pt x="62166" y="800100"/>
                </a:lnTo>
                <a:lnTo>
                  <a:pt x="84607" y="838200"/>
                </a:lnTo>
                <a:lnTo>
                  <a:pt x="108483" y="876300"/>
                </a:lnTo>
                <a:lnTo>
                  <a:pt x="158026" y="952500"/>
                </a:lnTo>
                <a:lnTo>
                  <a:pt x="182029" y="990600"/>
                </a:lnTo>
                <a:lnTo>
                  <a:pt x="204266" y="1028700"/>
                </a:lnTo>
                <a:lnTo>
                  <a:pt x="224040" y="1079500"/>
                </a:lnTo>
                <a:lnTo>
                  <a:pt x="240652" y="1117600"/>
                </a:lnTo>
                <a:lnTo>
                  <a:pt x="253390" y="1168400"/>
                </a:lnTo>
                <a:lnTo>
                  <a:pt x="261543" y="1219200"/>
                </a:lnTo>
                <a:lnTo>
                  <a:pt x="264426" y="1270000"/>
                </a:lnTo>
                <a:lnTo>
                  <a:pt x="264426" y="1371600"/>
                </a:lnTo>
                <a:lnTo>
                  <a:pt x="268706" y="1409700"/>
                </a:lnTo>
                <a:lnTo>
                  <a:pt x="281305" y="1460500"/>
                </a:lnTo>
                <a:lnTo>
                  <a:pt x="301802" y="1498600"/>
                </a:lnTo>
                <a:lnTo>
                  <a:pt x="329806" y="1524000"/>
                </a:lnTo>
                <a:lnTo>
                  <a:pt x="426796" y="1625600"/>
                </a:lnTo>
                <a:lnTo>
                  <a:pt x="460984" y="1651000"/>
                </a:lnTo>
                <a:lnTo>
                  <a:pt x="498906" y="1676400"/>
                </a:lnTo>
                <a:lnTo>
                  <a:pt x="539343" y="1689100"/>
                </a:lnTo>
                <a:lnTo>
                  <a:pt x="622706" y="1689100"/>
                </a:lnTo>
                <a:lnTo>
                  <a:pt x="663143" y="1676400"/>
                </a:lnTo>
                <a:lnTo>
                  <a:pt x="701065" y="1651000"/>
                </a:lnTo>
                <a:lnTo>
                  <a:pt x="735253" y="1625600"/>
                </a:lnTo>
                <a:lnTo>
                  <a:pt x="771626" y="1587500"/>
                </a:lnTo>
                <a:lnTo>
                  <a:pt x="832256" y="1524000"/>
                </a:lnTo>
                <a:lnTo>
                  <a:pt x="860259" y="1498600"/>
                </a:lnTo>
                <a:lnTo>
                  <a:pt x="880745" y="1460500"/>
                </a:lnTo>
                <a:lnTo>
                  <a:pt x="890193" y="1422400"/>
                </a:lnTo>
                <a:lnTo>
                  <a:pt x="893343" y="1409700"/>
                </a:lnTo>
                <a:lnTo>
                  <a:pt x="897623" y="1371600"/>
                </a:lnTo>
                <a:lnTo>
                  <a:pt x="897623" y="1320800"/>
                </a:lnTo>
                <a:lnTo>
                  <a:pt x="898715" y="1282700"/>
                </a:lnTo>
                <a:lnTo>
                  <a:pt x="901204" y="1244600"/>
                </a:lnTo>
                <a:lnTo>
                  <a:pt x="905789" y="1181100"/>
                </a:lnTo>
                <a:lnTo>
                  <a:pt x="917968" y="1130300"/>
                </a:lnTo>
                <a:lnTo>
                  <a:pt x="922134" y="1117600"/>
                </a:lnTo>
                <a:lnTo>
                  <a:pt x="934605" y="1079500"/>
                </a:lnTo>
                <a:lnTo>
                  <a:pt x="954887" y="1041400"/>
                </a:lnTo>
                <a:lnTo>
                  <a:pt x="978052" y="990600"/>
                </a:lnTo>
                <a:lnTo>
                  <a:pt x="1003274" y="952500"/>
                </a:lnTo>
                <a:lnTo>
                  <a:pt x="1054150" y="876300"/>
                </a:lnTo>
                <a:lnTo>
                  <a:pt x="1077887" y="838200"/>
                </a:lnTo>
                <a:lnTo>
                  <a:pt x="1100213" y="800100"/>
                </a:lnTo>
                <a:lnTo>
                  <a:pt x="1120305" y="762000"/>
                </a:lnTo>
                <a:lnTo>
                  <a:pt x="1137348" y="711200"/>
                </a:lnTo>
                <a:lnTo>
                  <a:pt x="1150531" y="660400"/>
                </a:lnTo>
                <a:lnTo>
                  <a:pt x="1159027" y="609600"/>
                </a:lnTo>
                <a:lnTo>
                  <a:pt x="1162050" y="5588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08780" y="0"/>
            <a:ext cx="925830" cy="804545"/>
          </a:xfrm>
          <a:custGeom>
            <a:avLst/>
            <a:gdLst/>
            <a:ahLst/>
            <a:cxnLst/>
            <a:rect l="l" t="t" r="r" b="b"/>
            <a:pathLst>
              <a:path w="925830" h="804545">
                <a:moveTo>
                  <a:pt x="0" y="0"/>
                </a:moveTo>
                <a:lnTo>
                  <a:pt x="925577" y="0"/>
                </a:lnTo>
                <a:lnTo>
                  <a:pt x="462788" y="804540"/>
                </a:lnTo>
                <a:lnTo>
                  <a:pt x="0" y="0"/>
                </a:lnTo>
                <a:close/>
              </a:path>
            </a:pathLst>
          </a:custGeom>
          <a:solidFill>
            <a:srgbClr val="FF5757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215" y="830392"/>
            <a:ext cx="13678385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0" spc="-72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М</a:t>
            </a:r>
            <a:r>
              <a:rPr sz="6000" spc="-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ы</a:t>
            </a:r>
            <a:r>
              <a:rPr sz="6000" spc="-3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 </a:t>
            </a:r>
            <a:r>
              <a:rPr sz="6000" spc="5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с</a:t>
            </a:r>
            <a:r>
              <a:rPr sz="6000" spc="-3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 </a:t>
            </a:r>
            <a:r>
              <a:rPr sz="6000" spc="3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у</a:t>
            </a:r>
            <a:r>
              <a:rPr sz="6000" spc="18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д</a:t>
            </a:r>
            <a:r>
              <a:rPr sz="6000" spc="-40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о</a:t>
            </a:r>
            <a:r>
              <a:rPr sz="6000" spc="254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в</a:t>
            </a:r>
            <a:r>
              <a:rPr sz="6000" spc="-40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о</a:t>
            </a:r>
            <a:r>
              <a:rPr sz="6000" spc="20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л</a:t>
            </a:r>
            <a:r>
              <a:rPr sz="6000" spc="-15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ь</a:t>
            </a:r>
            <a:r>
              <a:rPr sz="6000" spc="4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с</a:t>
            </a:r>
            <a:r>
              <a:rPr sz="6000" spc="-29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т</a:t>
            </a:r>
            <a:r>
              <a:rPr sz="6000" spc="254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в</a:t>
            </a:r>
            <a:r>
              <a:rPr sz="6000" spc="-5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и</a:t>
            </a:r>
            <a:r>
              <a:rPr sz="6000" spc="-12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е</a:t>
            </a:r>
            <a:r>
              <a:rPr sz="6000" spc="30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м</a:t>
            </a:r>
            <a:r>
              <a:rPr sz="6000" spc="-3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 </a:t>
            </a:r>
            <a:r>
              <a:rPr sz="6000" spc="-40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о</a:t>
            </a:r>
            <a:r>
              <a:rPr sz="6000" spc="-29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т</a:t>
            </a:r>
            <a:r>
              <a:rPr sz="6000" spc="254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в</a:t>
            </a:r>
            <a:r>
              <a:rPr sz="6000" spc="-12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е</a:t>
            </a:r>
            <a:r>
              <a:rPr sz="6000" spc="-29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т</a:t>
            </a:r>
            <a:r>
              <a:rPr sz="6000" spc="-5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и</a:t>
            </a:r>
            <a:r>
              <a:rPr sz="6000" spc="30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м</a:t>
            </a:r>
            <a:r>
              <a:rPr sz="6000" spc="-27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!</a:t>
            </a:r>
            <a:endParaRPr sz="6000" dirty="0">
              <a:latin typeface="Arial Black" panose="020B0A040201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2411221"/>
            <a:ext cx="828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5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КОНТАКТНАЯ</a:t>
            </a:r>
            <a:r>
              <a:rPr sz="3600" b="1" spc="60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 </a:t>
            </a:r>
            <a:r>
              <a:rPr sz="3600" b="1" spc="145" dirty="0">
                <a:solidFill>
                  <a:srgbClr val="FEFEFE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ИНФОРМАЦИЯ</a:t>
            </a:r>
            <a:endParaRPr sz="3600" dirty="0">
              <a:latin typeface="Arial Black" panose="020B0A040201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0167" y="3894249"/>
            <a:ext cx="13175934" cy="5504712"/>
          </a:xfrm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sz="3600" b="1" dirty="0">
                <a:solidFill>
                  <a:srgbClr val="FEFEFE"/>
                </a:solidFill>
                <a:latin typeface="Arial Black" panose="020B0A04020102020204" pitchFamily="34" charset="0"/>
                <a:cs typeface="Tahoma"/>
              </a:rPr>
              <a:t>ТЕЛЕФОН</a:t>
            </a:r>
            <a:endParaRPr sz="3600" b="1" dirty="0">
              <a:latin typeface="Arial Black" panose="020B0A04020102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3600" b="1" dirty="0">
                <a:solidFill>
                  <a:srgbClr val="FEFEFE"/>
                </a:solidFill>
                <a:latin typeface="Arial Black" panose="020B0A04020102020204" pitchFamily="34" charset="0"/>
                <a:cs typeface="Tahoma"/>
              </a:rPr>
              <a:t>+7 (3532) 43-56-56</a:t>
            </a:r>
            <a:endParaRPr sz="3600" b="1" dirty="0">
              <a:latin typeface="Arial Black" panose="020B0A040201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800" b="1" dirty="0">
              <a:latin typeface="Arial Black" panose="020B0A04020102020204" pitchFamily="34" charset="0"/>
              <a:cs typeface="Tahoma"/>
            </a:endParaRPr>
          </a:p>
          <a:p>
            <a:pPr marL="13335">
              <a:lnSpc>
                <a:spcPct val="100000"/>
              </a:lnSpc>
            </a:pPr>
            <a:r>
              <a:rPr sz="3600" b="1" dirty="0">
                <a:solidFill>
                  <a:srgbClr val="FEFEFE"/>
                </a:solidFill>
                <a:latin typeface="Arial Black" panose="020B0A04020102020204" pitchFamily="34" charset="0"/>
                <a:cs typeface="Tahoma"/>
              </a:rPr>
              <a:t>ЭЛЕКТРОННЫЙ АДРЕС</a:t>
            </a:r>
            <a:endParaRPr sz="3600" b="1" dirty="0">
              <a:latin typeface="Arial Black" panose="020B0A04020102020204" pitchFamily="34" charset="0"/>
              <a:cs typeface="Tahoma"/>
            </a:endParaRPr>
          </a:p>
          <a:p>
            <a:pPr marL="13335">
              <a:lnSpc>
                <a:spcPct val="100000"/>
              </a:lnSpc>
              <a:spcBef>
                <a:spcPts val="1295"/>
              </a:spcBef>
            </a:pPr>
            <a:r>
              <a:rPr sz="3600" b="1" dirty="0">
                <a:solidFill>
                  <a:srgbClr val="FEFEFE"/>
                </a:solidFill>
                <a:latin typeface="Arial Black" panose="020B0A04020102020204" pitchFamily="34" charset="0"/>
                <a:cs typeface="Tahoma"/>
                <a:hlinkClick r:id="rId2"/>
              </a:rPr>
              <a:t>oren-rso@mail.ru</a:t>
            </a:r>
            <a:endParaRPr sz="3600" b="1" dirty="0">
              <a:latin typeface="Arial Black" panose="020B0A040201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800" b="1" dirty="0">
              <a:latin typeface="Arial Black" panose="020B0A04020102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 b="1" dirty="0">
                <a:solidFill>
                  <a:srgbClr val="FEFEFE"/>
                </a:solidFill>
                <a:latin typeface="Arial Black" panose="020B0A04020102020204" pitchFamily="34" charset="0"/>
                <a:cs typeface="Tahoma"/>
              </a:rPr>
              <a:t>ОФИС</a:t>
            </a:r>
            <a:endParaRPr sz="3600" b="1" dirty="0">
              <a:latin typeface="Arial Black" panose="020B0A04020102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3600" b="1" dirty="0">
                <a:solidFill>
                  <a:srgbClr val="FEFEFE"/>
                </a:solidFill>
                <a:latin typeface="Arial Black" panose="020B0A04020102020204" pitchFamily="34" charset="0"/>
                <a:cs typeface="Tahoma"/>
              </a:rPr>
              <a:t>Ул. Постникова, д. 26, г. Оренбург, Россия 460000</a:t>
            </a:r>
            <a:endParaRPr sz="3600" b="1" dirty="0">
              <a:latin typeface="Arial Black" panose="020B0A04020102020204" pitchFamily="34" charset="0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494673" y="8942396"/>
            <a:ext cx="793750" cy="913130"/>
          </a:xfrm>
          <a:custGeom>
            <a:avLst/>
            <a:gdLst/>
            <a:ahLst/>
            <a:cxnLst/>
            <a:rect l="l" t="t" r="r" b="b"/>
            <a:pathLst>
              <a:path w="793750" h="913129">
                <a:moveTo>
                  <a:pt x="793324" y="0"/>
                </a:moveTo>
                <a:lnTo>
                  <a:pt x="793324" y="912674"/>
                </a:lnTo>
                <a:lnTo>
                  <a:pt x="0" y="456337"/>
                </a:lnTo>
                <a:lnTo>
                  <a:pt x="793324" y="0"/>
                </a:lnTo>
                <a:close/>
              </a:path>
            </a:pathLst>
          </a:custGeom>
          <a:solidFill>
            <a:srgbClr val="FF5757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9166" y="4457700"/>
            <a:ext cx="13566188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6600" b="0" spc="-600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Что такое студенческие отряды?</a:t>
            </a:r>
            <a:endParaRPr sz="6600" dirty="0">
              <a:latin typeface="Arial Black" panose="020B0A04020102020204" pitchFamily="34" charset="0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3315" y="6057900"/>
            <a:ext cx="2988945" cy="295275"/>
          </a:xfrm>
          <a:custGeom>
            <a:avLst/>
            <a:gdLst/>
            <a:ahLst/>
            <a:cxnLst/>
            <a:rect l="l" t="t" r="r" b="b"/>
            <a:pathLst>
              <a:path w="2988945" h="295275">
                <a:moveTo>
                  <a:pt x="1498123" y="295275"/>
                </a:moveTo>
                <a:lnTo>
                  <a:pt x="1432348" y="294821"/>
                </a:lnTo>
                <a:lnTo>
                  <a:pt x="1367900" y="293494"/>
                </a:lnTo>
                <a:lnTo>
                  <a:pt x="1304804" y="291342"/>
                </a:lnTo>
                <a:lnTo>
                  <a:pt x="1243084" y="288414"/>
                </a:lnTo>
                <a:lnTo>
                  <a:pt x="1182763" y="284759"/>
                </a:lnTo>
                <a:lnTo>
                  <a:pt x="1123867" y="280426"/>
                </a:lnTo>
                <a:lnTo>
                  <a:pt x="1066420" y="275463"/>
                </a:lnTo>
                <a:lnTo>
                  <a:pt x="1010445" y="269921"/>
                </a:lnTo>
                <a:lnTo>
                  <a:pt x="955968" y="263847"/>
                </a:lnTo>
                <a:lnTo>
                  <a:pt x="903013" y="257291"/>
                </a:lnTo>
                <a:lnTo>
                  <a:pt x="851604" y="250301"/>
                </a:lnTo>
                <a:lnTo>
                  <a:pt x="801765" y="242927"/>
                </a:lnTo>
                <a:lnTo>
                  <a:pt x="753521" y="235217"/>
                </a:lnTo>
                <a:lnTo>
                  <a:pt x="706896" y="227220"/>
                </a:lnTo>
                <a:lnTo>
                  <a:pt x="661914" y="218986"/>
                </a:lnTo>
                <a:lnTo>
                  <a:pt x="618600" y="210563"/>
                </a:lnTo>
                <a:lnTo>
                  <a:pt x="576978" y="202001"/>
                </a:lnTo>
                <a:lnTo>
                  <a:pt x="537073" y="193347"/>
                </a:lnTo>
                <a:lnTo>
                  <a:pt x="498908" y="184652"/>
                </a:lnTo>
                <a:lnTo>
                  <a:pt x="427897" y="167331"/>
                </a:lnTo>
                <a:lnTo>
                  <a:pt x="318298" y="137171"/>
                </a:lnTo>
                <a:lnTo>
                  <a:pt x="249305" y="116013"/>
                </a:lnTo>
                <a:lnTo>
                  <a:pt x="188293" y="95806"/>
                </a:lnTo>
                <a:lnTo>
                  <a:pt x="135433" y="77023"/>
                </a:lnTo>
                <a:lnTo>
                  <a:pt x="90899" y="60140"/>
                </a:lnTo>
                <a:lnTo>
                  <a:pt x="54860" y="45632"/>
                </a:lnTo>
                <a:lnTo>
                  <a:pt x="3258" y="23158"/>
                </a:lnTo>
                <a:lnTo>
                  <a:pt x="0" y="15714"/>
                </a:lnTo>
                <a:lnTo>
                  <a:pt x="3258" y="9098"/>
                </a:lnTo>
                <a:lnTo>
                  <a:pt x="6517" y="3308"/>
                </a:lnTo>
                <a:lnTo>
                  <a:pt x="13034" y="0"/>
                </a:lnTo>
                <a:lnTo>
                  <a:pt x="19551" y="3308"/>
                </a:lnTo>
                <a:lnTo>
                  <a:pt x="41927" y="13186"/>
                </a:lnTo>
                <a:lnTo>
                  <a:pt x="97903" y="35959"/>
                </a:lnTo>
                <a:lnTo>
                  <a:pt x="149789" y="55355"/>
                </a:lnTo>
                <a:lnTo>
                  <a:pt x="213029" y="77248"/>
                </a:lnTo>
                <a:lnTo>
                  <a:pt x="287368" y="100891"/>
                </a:lnTo>
                <a:lnTo>
                  <a:pt x="328619" y="113134"/>
                </a:lnTo>
                <a:lnTo>
                  <a:pt x="372549" y="125533"/>
                </a:lnTo>
                <a:lnTo>
                  <a:pt x="419125" y="137996"/>
                </a:lnTo>
                <a:lnTo>
                  <a:pt x="468316" y="150428"/>
                </a:lnTo>
                <a:lnTo>
                  <a:pt x="520089" y="162737"/>
                </a:lnTo>
                <a:lnTo>
                  <a:pt x="574413" y="174827"/>
                </a:lnTo>
                <a:lnTo>
                  <a:pt x="631254" y="186607"/>
                </a:lnTo>
                <a:lnTo>
                  <a:pt x="690583" y="197981"/>
                </a:lnTo>
                <a:lnTo>
                  <a:pt x="752365" y="208858"/>
                </a:lnTo>
                <a:lnTo>
                  <a:pt x="816570" y="219142"/>
                </a:lnTo>
                <a:lnTo>
                  <a:pt x="883164" y="228742"/>
                </a:lnTo>
                <a:lnTo>
                  <a:pt x="952117" y="237562"/>
                </a:lnTo>
                <a:lnTo>
                  <a:pt x="1023396" y="245509"/>
                </a:lnTo>
                <a:lnTo>
                  <a:pt x="1096969" y="252491"/>
                </a:lnTo>
                <a:lnTo>
                  <a:pt x="1172804" y="258413"/>
                </a:lnTo>
                <a:lnTo>
                  <a:pt x="1250869" y="263182"/>
                </a:lnTo>
                <a:lnTo>
                  <a:pt x="1331132" y="266704"/>
                </a:lnTo>
                <a:lnTo>
                  <a:pt x="1413560" y="268886"/>
                </a:lnTo>
                <a:lnTo>
                  <a:pt x="1498123" y="269634"/>
                </a:lnTo>
                <a:lnTo>
                  <a:pt x="1563545" y="269186"/>
                </a:lnTo>
                <a:lnTo>
                  <a:pt x="1627603" y="267873"/>
                </a:lnTo>
                <a:lnTo>
                  <a:pt x="1690277" y="265744"/>
                </a:lnTo>
                <a:lnTo>
                  <a:pt x="1751545" y="262846"/>
                </a:lnTo>
                <a:lnTo>
                  <a:pt x="1811388" y="259228"/>
                </a:lnTo>
                <a:lnTo>
                  <a:pt x="1869784" y="254937"/>
                </a:lnTo>
                <a:lnTo>
                  <a:pt x="1926713" y="250021"/>
                </a:lnTo>
                <a:lnTo>
                  <a:pt x="1982155" y="244529"/>
                </a:lnTo>
                <a:lnTo>
                  <a:pt x="2036088" y="238509"/>
                </a:lnTo>
                <a:lnTo>
                  <a:pt x="2088492" y="232008"/>
                </a:lnTo>
                <a:lnTo>
                  <a:pt x="2139346" y="225074"/>
                </a:lnTo>
                <a:lnTo>
                  <a:pt x="2188630" y="217756"/>
                </a:lnTo>
                <a:lnTo>
                  <a:pt x="2236323" y="210102"/>
                </a:lnTo>
                <a:lnTo>
                  <a:pt x="2282405" y="202159"/>
                </a:lnTo>
                <a:lnTo>
                  <a:pt x="2326854" y="193975"/>
                </a:lnTo>
                <a:lnTo>
                  <a:pt x="2369649" y="185599"/>
                </a:lnTo>
                <a:lnTo>
                  <a:pt x="2410772" y="177079"/>
                </a:lnTo>
                <a:lnTo>
                  <a:pt x="2450200" y="168462"/>
                </a:lnTo>
                <a:lnTo>
                  <a:pt x="2487913" y="159797"/>
                </a:lnTo>
                <a:lnTo>
                  <a:pt x="2558111" y="142513"/>
                </a:lnTo>
                <a:lnTo>
                  <a:pt x="2665873" y="112905"/>
                </a:lnTo>
                <a:lnTo>
                  <a:pt x="2733486" y="92170"/>
                </a:lnTo>
                <a:lnTo>
                  <a:pt x="2793253" y="72287"/>
                </a:lnTo>
                <a:lnTo>
                  <a:pt x="2845028" y="53761"/>
                </a:lnTo>
                <a:lnTo>
                  <a:pt x="2888671" y="37096"/>
                </a:lnTo>
                <a:lnTo>
                  <a:pt x="2924036" y="22796"/>
                </a:lnTo>
                <a:lnTo>
                  <a:pt x="2975066" y="827"/>
                </a:lnTo>
                <a:lnTo>
                  <a:pt x="2982397" y="3308"/>
                </a:lnTo>
                <a:lnTo>
                  <a:pt x="2985656" y="9098"/>
                </a:lnTo>
                <a:lnTo>
                  <a:pt x="2988914" y="15714"/>
                </a:lnTo>
                <a:lnTo>
                  <a:pt x="2986470" y="23158"/>
                </a:lnTo>
                <a:lnTo>
                  <a:pt x="2979953" y="25640"/>
                </a:lnTo>
                <a:lnTo>
                  <a:pt x="2961266" y="33972"/>
                </a:lnTo>
                <a:lnTo>
                  <a:pt x="2898344" y="60097"/>
                </a:lnTo>
                <a:lnTo>
                  <a:pt x="2854397" y="76920"/>
                </a:lnTo>
                <a:lnTo>
                  <a:pt x="2802315" y="95604"/>
                </a:lnTo>
                <a:lnTo>
                  <a:pt x="2742244" y="115664"/>
                </a:lnTo>
                <a:lnTo>
                  <a:pt x="2674325" y="136617"/>
                </a:lnTo>
                <a:lnTo>
                  <a:pt x="2598702" y="157976"/>
                </a:lnTo>
                <a:lnTo>
                  <a:pt x="2531351" y="175342"/>
                </a:lnTo>
                <a:lnTo>
                  <a:pt x="2456942" y="192894"/>
                </a:lnTo>
                <a:lnTo>
                  <a:pt x="2417145" y="201619"/>
                </a:lnTo>
                <a:lnTo>
                  <a:pt x="2375648" y="210245"/>
                </a:lnTo>
                <a:lnTo>
                  <a:pt x="2332472" y="218724"/>
                </a:lnTo>
                <a:lnTo>
                  <a:pt x="2287640" y="227007"/>
                </a:lnTo>
                <a:lnTo>
                  <a:pt x="2241173" y="235046"/>
                </a:lnTo>
                <a:lnTo>
                  <a:pt x="2193092" y="242792"/>
                </a:lnTo>
                <a:lnTo>
                  <a:pt x="2143420" y="250198"/>
                </a:lnTo>
                <a:lnTo>
                  <a:pt x="2092177" y="257213"/>
                </a:lnTo>
                <a:lnTo>
                  <a:pt x="2039385" y="263790"/>
                </a:lnTo>
                <a:lnTo>
                  <a:pt x="1985066" y="269881"/>
                </a:lnTo>
                <a:lnTo>
                  <a:pt x="1929241" y="275437"/>
                </a:lnTo>
                <a:lnTo>
                  <a:pt x="1871933" y="280409"/>
                </a:lnTo>
                <a:lnTo>
                  <a:pt x="1813161" y="284749"/>
                </a:lnTo>
                <a:lnTo>
                  <a:pt x="1752949" y="288409"/>
                </a:lnTo>
                <a:lnTo>
                  <a:pt x="1691318" y="291340"/>
                </a:lnTo>
                <a:lnTo>
                  <a:pt x="1628288" y="293494"/>
                </a:lnTo>
                <a:lnTo>
                  <a:pt x="1563883" y="294821"/>
                </a:lnTo>
                <a:lnTo>
                  <a:pt x="1498123" y="295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02536" y="2019300"/>
            <a:ext cx="1879448" cy="2245486"/>
          </a:xfrm>
          <a:custGeom>
            <a:avLst/>
            <a:gdLst/>
            <a:ahLst/>
            <a:cxnLst/>
            <a:rect l="l" t="t" r="r" b="b"/>
            <a:pathLst>
              <a:path w="1019175" h="1485264">
                <a:moveTo>
                  <a:pt x="870369" y="393280"/>
                </a:moveTo>
                <a:lnTo>
                  <a:pt x="835672" y="315531"/>
                </a:lnTo>
                <a:lnTo>
                  <a:pt x="797039" y="266484"/>
                </a:lnTo>
                <a:lnTo>
                  <a:pt x="754507" y="227342"/>
                </a:lnTo>
                <a:lnTo>
                  <a:pt x="711504" y="197205"/>
                </a:lnTo>
                <a:lnTo>
                  <a:pt x="671461" y="175171"/>
                </a:lnTo>
                <a:lnTo>
                  <a:pt x="613892" y="151777"/>
                </a:lnTo>
                <a:lnTo>
                  <a:pt x="585050" y="147624"/>
                </a:lnTo>
                <a:lnTo>
                  <a:pt x="568477" y="153466"/>
                </a:lnTo>
                <a:lnTo>
                  <a:pt x="555320" y="165100"/>
                </a:lnTo>
                <a:lnTo>
                  <a:pt x="547357" y="181457"/>
                </a:lnTo>
                <a:lnTo>
                  <a:pt x="546354" y="199631"/>
                </a:lnTo>
                <a:lnTo>
                  <a:pt x="552170" y="216192"/>
                </a:lnTo>
                <a:lnTo>
                  <a:pt x="563765" y="229349"/>
                </a:lnTo>
                <a:lnTo>
                  <a:pt x="580085" y="237299"/>
                </a:lnTo>
                <a:lnTo>
                  <a:pt x="591883" y="241096"/>
                </a:lnTo>
                <a:lnTo>
                  <a:pt x="621322" y="252996"/>
                </a:lnTo>
                <a:lnTo>
                  <a:pt x="661746" y="274421"/>
                </a:lnTo>
                <a:lnTo>
                  <a:pt x="706475" y="306768"/>
                </a:lnTo>
                <a:lnTo>
                  <a:pt x="748855" y="351434"/>
                </a:lnTo>
                <a:lnTo>
                  <a:pt x="782193" y="409829"/>
                </a:lnTo>
                <a:lnTo>
                  <a:pt x="789317" y="421817"/>
                </a:lnTo>
                <a:lnTo>
                  <a:pt x="799325" y="430809"/>
                </a:lnTo>
                <a:lnTo>
                  <a:pt x="811377" y="436473"/>
                </a:lnTo>
                <a:lnTo>
                  <a:pt x="824611" y="438442"/>
                </a:lnTo>
                <a:lnTo>
                  <a:pt x="830338" y="438442"/>
                </a:lnTo>
                <a:lnTo>
                  <a:pt x="836155" y="437362"/>
                </a:lnTo>
                <a:lnTo>
                  <a:pt x="841794" y="435076"/>
                </a:lnTo>
                <a:lnTo>
                  <a:pt x="856945" y="425043"/>
                </a:lnTo>
                <a:lnTo>
                  <a:pt x="866749" y="410464"/>
                </a:lnTo>
                <a:lnTo>
                  <a:pt x="870369" y="393280"/>
                </a:lnTo>
                <a:close/>
              </a:path>
              <a:path w="1019175" h="1485264">
                <a:moveTo>
                  <a:pt x="1019175" y="497903"/>
                </a:moveTo>
                <a:lnTo>
                  <a:pt x="1016838" y="450024"/>
                </a:lnTo>
                <a:lnTo>
                  <a:pt x="1009967" y="403415"/>
                </a:lnTo>
                <a:lnTo>
                  <a:pt x="998791" y="358292"/>
                </a:lnTo>
                <a:lnTo>
                  <a:pt x="983500" y="314858"/>
                </a:lnTo>
                <a:lnTo>
                  <a:pt x="964336" y="273329"/>
                </a:lnTo>
                <a:lnTo>
                  <a:pt x="941501" y="233908"/>
                </a:lnTo>
                <a:lnTo>
                  <a:pt x="927671" y="214414"/>
                </a:lnTo>
                <a:lnTo>
                  <a:pt x="927671" y="497903"/>
                </a:lnTo>
                <a:lnTo>
                  <a:pt x="923950" y="547128"/>
                </a:lnTo>
                <a:lnTo>
                  <a:pt x="913523" y="592226"/>
                </a:lnTo>
                <a:lnTo>
                  <a:pt x="897496" y="634390"/>
                </a:lnTo>
                <a:lnTo>
                  <a:pt x="876947" y="674827"/>
                </a:lnTo>
                <a:lnTo>
                  <a:pt x="852982" y="714743"/>
                </a:lnTo>
                <a:lnTo>
                  <a:pt x="800760" y="795337"/>
                </a:lnTo>
                <a:lnTo>
                  <a:pt x="774979" y="837857"/>
                </a:lnTo>
                <a:lnTo>
                  <a:pt x="750722" y="883564"/>
                </a:lnTo>
                <a:lnTo>
                  <a:pt x="729348" y="933107"/>
                </a:lnTo>
                <a:lnTo>
                  <a:pt x="712203" y="987171"/>
                </a:lnTo>
                <a:lnTo>
                  <a:pt x="699604" y="987171"/>
                </a:lnTo>
                <a:lnTo>
                  <a:pt x="699604" y="1078826"/>
                </a:lnTo>
                <a:lnTo>
                  <a:pt x="698474" y="1095616"/>
                </a:lnTo>
                <a:lnTo>
                  <a:pt x="697941" y="1104188"/>
                </a:lnTo>
                <a:lnTo>
                  <a:pt x="697433" y="1112761"/>
                </a:lnTo>
                <a:lnTo>
                  <a:pt x="509600" y="1112761"/>
                </a:lnTo>
                <a:lnTo>
                  <a:pt x="491782" y="1116368"/>
                </a:lnTo>
                <a:lnTo>
                  <a:pt x="477240" y="1126185"/>
                </a:lnTo>
                <a:lnTo>
                  <a:pt x="467436" y="1140752"/>
                </a:lnTo>
                <a:lnTo>
                  <a:pt x="463842" y="1158595"/>
                </a:lnTo>
                <a:lnTo>
                  <a:pt x="467436" y="1176426"/>
                </a:lnTo>
                <a:lnTo>
                  <a:pt x="477240" y="1190993"/>
                </a:lnTo>
                <a:lnTo>
                  <a:pt x="491782" y="1200823"/>
                </a:lnTo>
                <a:lnTo>
                  <a:pt x="509600" y="1204417"/>
                </a:lnTo>
                <a:lnTo>
                  <a:pt x="695756" y="1204417"/>
                </a:lnTo>
                <a:lnTo>
                  <a:pt x="695744" y="1207490"/>
                </a:lnTo>
                <a:lnTo>
                  <a:pt x="695198" y="1218057"/>
                </a:lnTo>
                <a:lnTo>
                  <a:pt x="693547" y="1228394"/>
                </a:lnTo>
                <a:lnTo>
                  <a:pt x="690829" y="1238427"/>
                </a:lnTo>
                <a:lnTo>
                  <a:pt x="687095" y="1248092"/>
                </a:lnTo>
                <a:lnTo>
                  <a:pt x="686460" y="1248067"/>
                </a:lnTo>
                <a:lnTo>
                  <a:pt x="685850" y="1248003"/>
                </a:lnTo>
                <a:lnTo>
                  <a:pt x="604850" y="1248003"/>
                </a:lnTo>
                <a:lnTo>
                  <a:pt x="604850" y="1339659"/>
                </a:lnTo>
                <a:lnTo>
                  <a:pt x="580136" y="1364399"/>
                </a:lnTo>
                <a:lnTo>
                  <a:pt x="547154" y="1386319"/>
                </a:lnTo>
                <a:lnTo>
                  <a:pt x="509600" y="1393621"/>
                </a:lnTo>
                <a:lnTo>
                  <a:pt x="472033" y="1386319"/>
                </a:lnTo>
                <a:lnTo>
                  <a:pt x="439039" y="1364399"/>
                </a:lnTo>
                <a:lnTo>
                  <a:pt x="414337" y="1339659"/>
                </a:lnTo>
                <a:lnTo>
                  <a:pt x="604850" y="1339659"/>
                </a:lnTo>
                <a:lnTo>
                  <a:pt x="604850" y="1248003"/>
                </a:lnTo>
                <a:lnTo>
                  <a:pt x="333336" y="1248003"/>
                </a:lnTo>
                <a:lnTo>
                  <a:pt x="332714" y="1248067"/>
                </a:lnTo>
                <a:lnTo>
                  <a:pt x="332092" y="1248092"/>
                </a:lnTo>
                <a:lnTo>
                  <a:pt x="323430" y="1207490"/>
                </a:lnTo>
                <a:lnTo>
                  <a:pt x="323342" y="1109548"/>
                </a:lnTo>
                <a:lnTo>
                  <a:pt x="323049" y="1099146"/>
                </a:lnTo>
                <a:lnTo>
                  <a:pt x="322580" y="1088910"/>
                </a:lnTo>
                <a:lnTo>
                  <a:pt x="321919" y="1078826"/>
                </a:lnTo>
                <a:lnTo>
                  <a:pt x="699604" y="1078826"/>
                </a:lnTo>
                <a:lnTo>
                  <a:pt x="699604" y="987171"/>
                </a:lnTo>
                <a:lnTo>
                  <a:pt x="648347" y="987171"/>
                </a:lnTo>
                <a:lnTo>
                  <a:pt x="647915" y="986917"/>
                </a:lnTo>
                <a:lnTo>
                  <a:pt x="647522" y="986637"/>
                </a:lnTo>
                <a:lnTo>
                  <a:pt x="626122" y="974585"/>
                </a:lnTo>
                <a:lnTo>
                  <a:pt x="606590" y="962660"/>
                </a:lnTo>
                <a:lnTo>
                  <a:pt x="588378" y="950645"/>
                </a:lnTo>
                <a:lnTo>
                  <a:pt x="571474" y="938580"/>
                </a:lnTo>
                <a:lnTo>
                  <a:pt x="612863" y="880833"/>
                </a:lnTo>
                <a:lnTo>
                  <a:pt x="614807" y="877011"/>
                </a:lnTo>
                <a:lnTo>
                  <a:pt x="640829" y="825817"/>
                </a:lnTo>
                <a:lnTo>
                  <a:pt x="657999" y="776617"/>
                </a:lnTo>
                <a:lnTo>
                  <a:pt x="667004" y="736346"/>
                </a:lnTo>
                <a:lnTo>
                  <a:pt x="671042" y="694969"/>
                </a:lnTo>
                <a:lnTo>
                  <a:pt x="671042" y="694842"/>
                </a:lnTo>
                <a:lnTo>
                  <a:pt x="665111" y="650913"/>
                </a:lnTo>
                <a:lnTo>
                  <a:pt x="652475" y="621017"/>
                </a:lnTo>
                <a:lnTo>
                  <a:pt x="648411" y="611390"/>
                </a:lnTo>
                <a:lnTo>
                  <a:pt x="622528" y="577888"/>
                </a:lnTo>
                <a:lnTo>
                  <a:pt x="589064" y="551980"/>
                </a:lnTo>
                <a:lnTo>
                  <a:pt x="579526" y="547954"/>
                </a:lnTo>
                <a:lnTo>
                  <a:pt x="579526" y="694931"/>
                </a:lnTo>
                <a:lnTo>
                  <a:pt x="579526" y="695172"/>
                </a:lnTo>
                <a:lnTo>
                  <a:pt x="578891" y="704735"/>
                </a:lnTo>
                <a:lnTo>
                  <a:pt x="567461" y="759625"/>
                </a:lnTo>
                <a:lnTo>
                  <a:pt x="552259" y="799350"/>
                </a:lnTo>
                <a:lnTo>
                  <a:pt x="530479" y="839635"/>
                </a:lnTo>
                <a:lnTo>
                  <a:pt x="503440" y="877011"/>
                </a:lnTo>
                <a:lnTo>
                  <a:pt x="458495" y="812850"/>
                </a:lnTo>
                <a:lnTo>
                  <a:pt x="437261" y="758482"/>
                </a:lnTo>
                <a:lnTo>
                  <a:pt x="431101" y="719531"/>
                </a:lnTo>
                <a:lnTo>
                  <a:pt x="431393" y="701636"/>
                </a:lnTo>
                <a:lnTo>
                  <a:pt x="431863" y="699008"/>
                </a:lnTo>
                <a:lnTo>
                  <a:pt x="431888" y="694842"/>
                </a:lnTo>
                <a:lnTo>
                  <a:pt x="437680" y="666216"/>
                </a:lnTo>
                <a:lnTo>
                  <a:pt x="453517" y="642708"/>
                </a:lnTo>
                <a:lnTo>
                  <a:pt x="476986" y="626846"/>
                </a:lnTo>
                <a:lnTo>
                  <a:pt x="505701" y="621017"/>
                </a:lnTo>
                <a:lnTo>
                  <a:pt x="534416" y="626846"/>
                </a:lnTo>
                <a:lnTo>
                  <a:pt x="557885" y="642708"/>
                </a:lnTo>
                <a:lnTo>
                  <a:pt x="573722" y="666216"/>
                </a:lnTo>
                <a:lnTo>
                  <a:pt x="579501" y="694842"/>
                </a:lnTo>
                <a:lnTo>
                  <a:pt x="579526" y="547954"/>
                </a:lnTo>
                <a:lnTo>
                  <a:pt x="549592" y="535279"/>
                </a:lnTo>
                <a:lnTo>
                  <a:pt x="505701" y="529361"/>
                </a:lnTo>
                <a:lnTo>
                  <a:pt x="462229" y="535165"/>
                </a:lnTo>
                <a:lnTo>
                  <a:pt x="423075" y="551561"/>
                </a:lnTo>
                <a:lnTo>
                  <a:pt x="389763" y="576999"/>
                </a:lnTo>
                <a:lnTo>
                  <a:pt x="363855" y="609930"/>
                </a:lnTo>
                <a:lnTo>
                  <a:pt x="346887" y="648830"/>
                </a:lnTo>
                <a:lnTo>
                  <a:pt x="340385" y="692150"/>
                </a:lnTo>
                <a:lnTo>
                  <a:pt x="339547" y="710488"/>
                </a:lnTo>
                <a:lnTo>
                  <a:pt x="341388" y="741032"/>
                </a:lnTo>
                <a:lnTo>
                  <a:pt x="348996" y="781545"/>
                </a:lnTo>
                <a:lnTo>
                  <a:pt x="365455" y="829754"/>
                </a:lnTo>
                <a:lnTo>
                  <a:pt x="393814" y="883399"/>
                </a:lnTo>
                <a:lnTo>
                  <a:pt x="437159" y="940231"/>
                </a:lnTo>
                <a:lnTo>
                  <a:pt x="420268" y="952500"/>
                </a:lnTo>
                <a:lnTo>
                  <a:pt x="402501" y="964209"/>
                </a:lnTo>
                <a:lnTo>
                  <a:pt x="383857" y="975385"/>
                </a:lnTo>
                <a:lnTo>
                  <a:pt x="364375" y="985977"/>
                </a:lnTo>
                <a:lnTo>
                  <a:pt x="363651" y="986358"/>
                </a:lnTo>
                <a:lnTo>
                  <a:pt x="363016" y="986777"/>
                </a:lnTo>
                <a:lnTo>
                  <a:pt x="362343" y="987171"/>
                </a:lnTo>
                <a:lnTo>
                  <a:pt x="306819" y="987171"/>
                </a:lnTo>
                <a:lnTo>
                  <a:pt x="289814" y="933843"/>
                </a:lnTo>
                <a:lnTo>
                  <a:pt x="268655" y="884961"/>
                </a:lnTo>
                <a:lnTo>
                  <a:pt x="244652" y="839800"/>
                </a:lnTo>
                <a:lnTo>
                  <a:pt x="219049" y="797610"/>
                </a:lnTo>
                <a:lnTo>
                  <a:pt x="166674" y="716775"/>
                </a:lnTo>
                <a:lnTo>
                  <a:pt x="142557" y="676579"/>
                </a:lnTo>
                <a:lnTo>
                  <a:pt x="121881" y="635838"/>
                </a:lnTo>
                <a:lnTo>
                  <a:pt x="105752" y="593293"/>
                </a:lnTo>
                <a:lnTo>
                  <a:pt x="95262" y="547725"/>
                </a:lnTo>
                <a:lnTo>
                  <a:pt x="91528" y="497903"/>
                </a:lnTo>
                <a:lnTo>
                  <a:pt x="94335" y="450596"/>
                </a:lnTo>
                <a:lnTo>
                  <a:pt x="102577" y="404876"/>
                </a:lnTo>
                <a:lnTo>
                  <a:pt x="115938" y="361035"/>
                </a:lnTo>
                <a:lnTo>
                  <a:pt x="134073" y="319405"/>
                </a:lnTo>
                <a:lnTo>
                  <a:pt x="156705" y="280276"/>
                </a:lnTo>
                <a:lnTo>
                  <a:pt x="183476" y="243967"/>
                </a:lnTo>
                <a:lnTo>
                  <a:pt x="214109" y="210781"/>
                </a:lnTo>
                <a:lnTo>
                  <a:pt x="248259" y="181025"/>
                </a:lnTo>
                <a:lnTo>
                  <a:pt x="285635" y="154990"/>
                </a:lnTo>
                <a:lnTo>
                  <a:pt x="325894" y="133019"/>
                </a:lnTo>
                <a:lnTo>
                  <a:pt x="368744" y="115379"/>
                </a:lnTo>
                <a:lnTo>
                  <a:pt x="413854" y="102412"/>
                </a:lnTo>
                <a:lnTo>
                  <a:pt x="460908" y="94399"/>
                </a:lnTo>
                <a:lnTo>
                  <a:pt x="509600" y="91655"/>
                </a:lnTo>
                <a:lnTo>
                  <a:pt x="558279" y="94399"/>
                </a:lnTo>
                <a:lnTo>
                  <a:pt x="605332" y="102412"/>
                </a:lnTo>
                <a:lnTo>
                  <a:pt x="650443" y="115379"/>
                </a:lnTo>
                <a:lnTo>
                  <a:pt x="693293" y="133019"/>
                </a:lnTo>
                <a:lnTo>
                  <a:pt x="733552" y="154990"/>
                </a:lnTo>
                <a:lnTo>
                  <a:pt x="770928" y="181025"/>
                </a:lnTo>
                <a:lnTo>
                  <a:pt x="805078" y="210781"/>
                </a:lnTo>
                <a:lnTo>
                  <a:pt x="835698" y="243967"/>
                </a:lnTo>
                <a:lnTo>
                  <a:pt x="862482" y="280276"/>
                </a:lnTo>
                <a:lnTo>
                  <a:pt x="885113" y="319405"/>
                </a:lnTo>
                <a:lnTo>
                  <a:pt x="903249" y="361035"/>
                </a:lnTo>
                <a:lnTo>
                  <a:pt x="916609" y="404876"/>
                </a:lnTo>
                <a:lnTo>
                  <a:pt x="924852" y="450596"/>
                </a:lnTo>
                <a:lnTo>
                  <a:pt x="927671" y="497903"/>
                </a:lnTo>
                <a:lnTo>
                  <a:pt x="927671" y="214414"/>
                </a:lnTo>
                <a:lnTo>
                  <a:pt x="885672" y="162267"/>
                </a:lnTo>
                <a:lnTo>
                  <a:pt x="853109" y="130454"/>
                </a:lnTo>
                <a:lnTo>
                  <a:pt x="817740" y="101600"/>
                </a:lnTo>
                <a:lnTo>
                  <a:pt x="779780" y="75907"/>
                </a:lnTo>
                <a:lnTo>
                  <a:pt x="739444" y="53594"/>
                </a:lnTo>
                <a:lnTo>
                  <a:pt x="696937" y="34861"/>
                </a:lnTo>
                <a:lnTo>
                  <a:pt x="652487" y="19926"/>
                </a:lnTo>
                <a:lnTo>
                  <a:pt x="606298" y="9004"/>
                </a:lnTo>
                <a:lnTo>
                  <a:pt x="558596" y="2286"/>
                </a:lnTo>
                <a:lnTo>
                  <a:pt x="509587" y="0"/>
                </a:lnTo>
                <a:lnTo>
                  <a:pt x="460578" y="2286"/>
                </a:lnTo>
                <a:lnTo>
                  <a:pt x="412877" y="9004"/>
                </a:lnTo>
                <a:lnTo>
                  <a:pt x="366699" y="19926"/>
                </a:lnTo>
                <a:lnTo>
                  <a:pt x="322237" y="34861"/>
                </a:lnTo>
                <a:lnTo>
                  <a:pt x="279742" y="53594"/>
                </a:lnTo>
                <a:lnTo>
                  <a:pt x="239395" y="75907"/>
                </a:lnTo>
                <a:lnTo>
                  <a:pt x="201434" y="101600"/>
                </a:lnTo>
                <a:lnTo>
                  <a:pt x="166065" y="130454"/>
                </a:lnTo>
                <a:lnTo>
                  <a:pt x="133515" y="162267"/>
                </a:lnTo>
                <a:lnTo>
                  <a:pt x="103974" y="196824"/>
                </a:lnTo>
                <a:lnTo>
                  <a:pt x="77685" y="233908"/>
                </a:lnTo>
                <a:lnTo>
                  <a:pt x="54838" y="273329"/>
                </a:lnTo>
                <a:lnTo>
                  <a:pt x="35674" y="314858"/>
                </a:lnTo>
                <a:lnTo>
                  <a:pt x="20396" y="358292"/>
                </a:lnTo>
                <a:lnTo>
                  <a:pt x="9207" y="403415"/>
                </a:lnTo>
                <a:lnTo>
                  <a:pt x="2336" y="450024"/>
                </a:lnTo>
                <a:lnTo>
                  <a:pt x="0" y="497903"/>
                </a:lnTo>
                <a:lnTo>
                  <a:pt x="3454" y="552081"/>
                </a:lnTo>
                <a:lnTo>
                  <a:pt x="13093" y="601840"/>
                </a:lnTo>
                <a:lnTo>
                  <a:pt x="27851" y="647839"/>
                </a:lnTo>
                <a:lnTo>
                  <a:pt x="46647" y="690778"/>
                </a:lnTo>
                <a:lnTo>
                  <a:pt x="68427" y="731316"/>
                </a:lnTo>
                <a:lnTo>
                  <a:pt x="92113" y="770140"/>
                </a:lnTo>
                <a:lnTo>
                  <a:pt x="141681" y="846543"/>
                </a:lnTo>
                <a:lnTo>
                  <a:pt x="165404" y="885532"/>
                </a:lnTo>
                <a:lnTo>
                  <a:pt x="186893" y="925855"/>
                </a:lnTo>
                <a:lnTo>
                  <a:pt x="205206" y="968502"/>
                </a:lnTo>
                <a:lnTo>
                  <a:pt x="219430" y="1014437"/>
                </a:lnTo>
                <a:lnTo>
                  <a:pt x="228638" y="1064653"/>
                </a:lnTo>
                <a:lnTo>
                  <a:pt x="231914" y="1120101"/>
                </a:lnTo>
                <a:lnTo>
                  <a:pt x="231914" y="1207490"/>
                </a:lnTo>
                <a:lnTo>
                  <a:pt x="235673" y="1245539"/>
                </a:lnTo>
                <a:lnTo>
                  <a:pt x="264693" y="1314640"/>
                </a:lnTo>
                <a:lnTo>
                  <a:pt x="289255" y="1344015"/>
                </a:lnTo>
                <a:lnTo>
                  <a:pt x="374332" y="1429219"/>
                </a:lnTo>
                <a:lnTo>
                  <a:pt x="404304" y="1453730"/>
                </a:lnTo>
                <a:lnTo>
                  <a:pt x="473011" y="1481734"/>
                </a:lnTo>
                <a:lnTo>
                  <a:pt x="509587" y="1485239"/>
                </a:lnTo>
                <a:lnTo>
                  <a:pt x="546087" y="1481747"/>
                </a:lnTo>
                <a:lnTo>
                  <a:pt x="614857" y="1453730"/>
                </a:lnTo>
                <a:lnTo>
                  <a:pt x="644855" y="1429219"/>
                </a:lnTo>
                <a:lnTo>
                  <a:pt x="680402" y="1393621"/>
                </a:lnTo>
                <a:lnTo>
                  <a:pt x="729919" y="1344015"/>
                </a:lnTo>
                <a:lnTo>
                  <a:pt x="754481" y="1314640"/>
                </a:lnTo>
                <a:lnTo>
                  <a:pt x="782726" y="1248092"/>
                </a:lnTo>
                <a:lnTo>
                  <a:pt x="783513" y="1245539"/>
                </a:lnTo>
                <a:lnTo>
                  <a:pt x="787273" y="1207490"/>
                </a:lnTo>
                <a:lnTo>
                  <a:pt x="787273" y="1158595"/>
                </a:lnTo>
                <a:lnTo>
                  <a:pt x="788225" y="1128547"/>
                </a:lnTo>
                <a:lnTo>
                  <a:pt x="791387" y="1078826"/>
                </a:lnTo>
                <a:lnTo>
                  <a:pt x="794423" y="1039342"/>
                </a:lnTo>
                <a:lnTo>
                  <a:pt x="807440" y="987171"/>
                </a:lnTo>
                <a:lnTo>
                  <a:pt x="807732" y="985977"/>
                </a:lnTo>
                <a:lnTo>
                  <a:pt x="826465" y="937348"/>
                </a:lnTo>
                <a:lnTo>
                  <a:pt x="849414" y="892022"/>
                </a:lnTo>
                <a:lnTo>
                  <a:pt x="875385" y="848601"/>
                </a:lnTo>
                <a:lnTo>
                  <a:pt x="927569" y="768057"/>
                </a:lnTo>
                <a:lnTo>
                  <a:pt x="951115" y="729462"/>
                </a:lnTo>
                <a:lnTo>
                  <a:pt x="972781" y="689165"/>
                </a:lnTo>
                <a:lnTo>
                  <a:pt x="991476" y="646531"/>
                </a:lnTo>
                <a:lnTo>
                  <a:pt x="1006157" y="600887"/>
                </a:lnTo>
                <a:lnTo>
                  <a:pt x="1015746" y="551561"/>
                </a:lnTo>
                <a:lnTo>
                  <a:pt x="1019175" y="497903"/>
                </a:lnTo>
                <a:close/>
              </a:path>
            </a:pathLst>
          </a:custGeom>
          <a:solidFill>
            <a:srgbClr val="18172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425" y="3554238"/>
            <a:ext cx="2695575" cy="52470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48000" y="3238500"/>
            <a:ext cx="14449426" cy="6193362"/>
          </a:xfrm>
          <a:prstGeom prst="rect">
            <a:avLst/>
          </a:prstGeom>
        </p:spPr>
        <p:txBody>
          <a:bodyPr vert="horz" wrap="square" lIns="0" tIns="98425" rIns="0" bIns="0" rtlCol="0" anchor="ctr">
            <a:spAutoFit/>
          </a:bodyPr>
          <a:lstStyle/>
          <a:p>
            <a:pPr marL="699135" marR="5080" indent="353695" algn="r">
              <a:spcBef>
                <a:spcPts val="775"/>
              </a:spcBef>
              <a:tabLst>
                <a:tab pos="1612265" algn="l"/>
              </a:tabLst>
            </a:pPr>
            <a:r>
              <a:rPr lang="ru-RU" sz="3600" b="1" spc="1085" dirty="0" smtClean="0">
                <a:solidFill>
                  <a:srgbClr val="FFFFFF"/>
                </a:solidFill>
                <a:latin typeface="Arial Black" panose="020B0A04020102020204" pitchFamily="34" charset="0"/>
                <a:cs typeface="Microsoft Sans Serif"/>
              </a:rPr>
              <a:t>КРУПНЕЙШАЯ МОЛОДЕЖНАЯ ОРГАНИЗАЦИЯ СТРАНЫ, КОТОРАЯ ОБЕСПЕЧИВАЕТ ВРЕМЕННОЙ ТРУДОВОЙ ЗАНЯТОСТЬЮ БОЛЕЕ 240 ТЫСЯЧ МОЛОДЫХ ЛЮДЕЙ ИЗ 74 СУБЪЕКТОВ РФ, А ТАКЖЕ ЗАНИМАЕТСЯ ГРАЖДАНСКИМ И ПАТРИОТИЧЕСКИМ ВОСПИТАНИЕМ, РАЗВИВАЕТ ТВОРЧЕСКИЙ И СПОРТИВНЫЙ ПОТЕНЦИАЛ МОЛОДЕЖИ   </a:t>
            </a:r>
            <a:endParaRPr sz="4400" b="1" dirty="0">
              <a:latin typeface="Arial Black" panose="020B0A04020102020204" pitchFamily="34" charset="0"/>
              <a:cs typeface="Roboto Bk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90600" y="419100"/>
            <a:ext cx="16687800" cy="3127518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МОЛОДЕЖНАЯ ОБЩЕРОССИЙСКАЯ ОБЩЕСТВЕННАЯ ОРГАНИЗАЦИЯ «РОССИЙСКИЕ СТУДЕНЧЕСКИЕ ОТРЯДЫ»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963" y="3573885"/>
            <a:ext cx="2676524" cy="46196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1" y="1257300"/>
            <a:ext cx="7128950" cy="7710411"/>
            <a:chOff x="791503" y="1852689"/>
            <a:chExt cx="5843270" cy="6325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9200" y="2767518"/>
              <a:ext cx="4305299" cy="54101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3639" y="2112007"/>
              <a:ext cx="4481549" cy="5410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1503" y="1852689"/>
              <a:ext cx="5305424" cy="59340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90867" y="876300"/>
            <a:ext cx="10912685" cy="2414122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825"/>
              </a:spcBef>
            </a:pPr>
            <a:r>
              <a:rPr lang="ru-RU" sz="5500" dirty="0" smtClean="0">
                <a:latin typeface="Arial Black" panose="020B0A04020102020204" pitchFamily="34" charset="0"/>
                <a:cs typeface="Microsoft Sans Serif"/>
              </a:rPr>
              <a:t>ПРЕИМУЩЕСТВА  РАБОТЫ </a:t>
            </a:r>
            <a:br>
              <a:rPr lang="ru-RU" sz="5500" dirty="0" smtClean="0">
                <a:latin typeface="Arial Black" panose="020B0A04020102020204" pitchFamily="34" charset="0"/>
                <a:cs typeface="Microsoft Sans Serif"/>
              </a:rPr>
            </a:br>
            <a:r>
              <a:rPr lang="ru-RU" sz="5500" dirty="0" smtClean="0">
                <a:latin typeface="Arial Black" panose="020B0A04020102020204" pitchFamily="34" charset="0"/>
                <a:cs typeface="Microsoft Sans Serif"/>
              </a:rPr>
              <a:t>В  СТУДЕНЧЕСКОМ  ОТРЯДЕ</a:t>
            </a:r>
            <a:endParaRPr sz="4250" dirty="0">
              <a:latin typeface="Arial Black" panose="020B0A04020102020204" pitchFamily="34" charset="0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29273" y="4581485"/>
            <a:ext cx="10558727" cy="3909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indent="-342900">
              <a:lnSpc>
                <a:spcPts val="2995"/>
              </a:lnSpc>
              <a:spcBef>
                <a:spcPts val="90"/>
              </a:spcBef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ПЕРВЫЙ ТРУДОВОЙ ОПЫТ;</a:t>
            </a:r>
          </a:p>
          <a:p>
            <a:pPr marL="355600" indent="-342900">
              <a:lnSpc>
                <a:spcPts val="2995"/>
              </a:lnSpc>
              <a:spcBef>
                <a:spcPts val="90"/>
              </a:spcBef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ДОПОЛНИТЕЛЬНОЕ ОБРАЗОВАНИЕ;</a:t>
            </a:r>
          </a:p>
          <a:p>
            <a:pPr marL="355600" indent="-342900">
              <a:lnSpc>
                <a:spcPts val="2995"/>
              </a:lnSpc>
              <a:spcBef>
                <a:spcPts val="90"/>
              </a:spcBef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ОФИЦИАЛЬНОЕ ТРУДОУСТРО;</a:t>
            </a:r>
          </a:p>
          <a:p>
            <a:pPr marL="355600" indent="-342900">
              <a:lnSpc>
                <a:spcPts val="2995"/>
              </a:lnSpc>
              <a:spcBef>
                <a:spcPts val="90"/>
              </a:spcBef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ПУТЕШЕСТВИЕ;</a:t>
            </a:r>
          </a:p>
          <a:p>
            <a:pPr marL="355600" indent="-342900">
              <a:lnSpc>
                <a:spcPts val="2995"/>
              </a:lnSpc>
              <a:spcBef>
                <a:spcPts val="90"/>
              </a:spcBef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БЛИЗКИЕ ПО ДУХУ ДРУЗЬЯ;</a:t>
            </a:r>
          </a:p>
          <a:p>
            <a:pPr marL="355600" indent="-342900">
              <a:lnSpc>
                <a:spcPts val="2995"/>
              </a:lnSpc>
              <a:spcBef>
                <a:spcPts val="90"/>
              </a:spcBef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РЕАЛИЗАЦИЯ ТВОРЧЕСКОГО ПОТЕНЦИАЛА;</a:t>
            </a:r>
          </a:p>
          <a:p>
            <a:pPr marL="355600" indent="-342900">
              <a:lnSpc>
                <a:spcPts val="2995"/>
              </a:lnSpc>
              <a:spcBef>
                <a:spcPts val="90"/>
              </a:spcBef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ПРОЯВЛЕНИЕ И РАЗВИТИЕ ЛИДЕРСКИХ НАВЫКОВ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Microsoft Sans Serif"/>
              </a:rPr>
              <a:t>.</a:t>
            </a:r>
          </a:p>
          <a:p>
            <a:pPr marL="355600" indent="-342900">
              <a:lnSpc>
                <a:spcPts val="2995"/>
              </a:lnSpc>
              <a:spcBef>
                <a:spcPts val="90"/>
              </a:spcBef>
              <a:buFontTx/>
              <a:buChar char="-"/>
            </a:pPr>
            <a:endParaRPr sz="2000" b="1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59268" y="9260568"/>
            <a:ext cx="1028729" cy="102643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77000" y="546946"/>
            <a:ext cx="11811000" cy="8989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5750" dirty="0" smtClean="0">
                <a:latin typeface="Arial Black" panose="020B0A04020102020204" pitchFamily="34" charset="0"/>
                <a:cs typeface="Microsoft Sans Serif"/>
              </a:rPr>
              <a:t>КОМАНДА ОРО</a:t>
            </a:r>
            <a:endParaRPr sz="5750" dirty="0"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8647" y="1979971"/>
            <a:ext cx="9054985" cy="388823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254"/>
              </a:spcBef>
              <a:tabLst>
                <a:tab pos="3691254" algn="l"/>
              </a:tabLst>
            </a:pPr>
            <a:endParaRPr sz="2000" b="1" dirty="0">
              <a:solidFill>
                <a:schemeClr val="bg1"/>
              </a:solidFill>
              <a:latin typeface="Arial Black" panose="020B0A04020102020204" pitchFamily="34" charset="0"/>
              <a:cs typeface="Microsoft Sans Serif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D8BEEC-BA89-43C8-B92C-6BFE6482C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695" y="1918164"/>
            <a:ext cx="4723842" cy="4343114"/>
          </a:xfrm>
          <a:prstGeom prst="rect">
            <a:avLst/>
          </a:prstGeom>
        </p:spPr>
      </p:pic>
      <p:sp>
        <p:nvSpPr>
          <p:cNvPr id="11" name="object 4"/>
          <p:cNvSpPr txBox="1"/>
          <p:nvPr/>
        </p:nvSpPr>
        <p:spPr>
          <a:xfrm>
            <a:off x="870047" y="6733531"/>
            <a:ext cx="7848600" cy="1032975"/>
          </a:xfrm>
          <a:prstGeom prst="rect">
            <a:avLst/>
          </a:prstGeom>
        </p:spPr>
        <p:txBody>
          <a:bodyPr vert="horz" wrap="square" lIns="0" tIns="98425" rIns="0" bIns="0" rtlCol="0" anchor="ctr">
            <a:spAutoFit/>
          </a:bodyPr>
          <a:lstStyle/>
          <a:p>
            <a:pPr marL="699135" marR="5080" indent="353695" algn="ctr">
              <a:spcBef>
                <a:spcPts val="775"/>
              </a:spcBef>
              <a:tabLst>
                <a:tab pos="1612265" algn="l"/>
              </a:tabLst>
            </a:pPr>
            <a:r>
              <a:rPr lang="ru-RU" b="1" spc="1085" dirty="0" smtClean="0">
                <a:solidFill>
                  <a:srgbClr val="FFFFFF"/>
                </a:solidFill>
                <a:latin typeface="Arial Black" panose="020B0A04020102020204" pitchFamily="34" charset="0"/>
                <a:cs typeface="Microsoft Sans Serif"/>
              </a:rPr>
              <a:t>Руководитель(командир) – </a:t>
            </a:r>
          </a:p>
          <a:p>
            <a:pPr marL="699135" marR="5080" indent="353695" algn="ctr">
              <a:spcBef>
                <a:spcPts val="775"/>
              </a:spcBef>
              <a:tabLst>
                <a:tab pos="1612265" algn="l"/>
              </a:tabLst>
            </a:pPr>
            <a:r>
              <a:rPr lang="ru-RU" b="1" spc="1085" dirty="0" smtClean="0">
                <a:solidFill>
                  <a:srgbClr val="FFFFFF"/>
                </a:solidFill>
                <a:latin typeface="Arial Black" panose="020B0A04020102020204" pitchFamily="34" charset="0"/>
                <a:cs typeface="Microsoft Sans Serif"/>
              </a:rPr>
              <a:t>Гриценко Кристина Владимировна</a:t>
            </a:r>
            <a:endParaRPr sz="2400" b="1" dirty="0">
              <a:latin typeface="Arial Black" panose="020B0A04020102020204" pitchFamily="34" charset="0"/>
              <a:cs typeface="Roboto Bk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DEEE23-86FE-427C-9538-EFC4D6534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800" y="1918164"/>
            <a:ext cx="4525722" cy="4363364"/>
          </a:xfrm>
          <a:prstGeom prst="rect">
            <a:avLst/>
          </a:prstGeom>
        </p:spPr>
      </p:pic>
      <p:sp>
        <p:nvSpPr>
          <p:cNvPr id="15" name="object 4"/>
          <p:cNvSpPr txBox="1"/>
          <p:nvPr/>
        </p:nvSpPr>
        <p:spPr>
          <a:xfrm>
            <a:off x="9578061" y="6733531"/>
            <a:ext cx="7848600" cy="1309974"/>
          </a:xfrm>
          <a:prstGeom prst="rect">
            <a:avLst/>
          </a:prstGeom>
        </p:spPr>
        <p:txBody>
          <a:bodyPr vert="horz" wrap="square" lIns="0" tIns="98425" rIns="0" bIns="0" rtlCol="0" anchor="ctr">
            <a:spAutoFit/>
          </a:bodyPr>
          <a:lstStyle/>
          <a:p>
            <a:pPr marL="699135" marR="5080" indent="353695" algn="ctr">
              <a:spcBef>
                <a:spcPts val="775"/>
              </a:spcBef>
              <a:tabLst>
                <a:tab pos="1612265" algn="l"/>
              </a:tabLst>
            </a:pPr>
            <a:r>
              <a:rPr lang="ru-RU" b="1" spc="1085" dirty="0" smtClean="0">
                <a:solidFill>
                  <a:srgbClr val="FFFFFF"/>
                </a:solidFill>
                <a:latin typeface="Arial Black" panose="020B0A04020102020204" pitchFamily="34" charset="0"/>
                <a:cs typeface="Microsoft Sans Serif"/>
              </a:rPr>
              <a:t>Заместитель руководителя(комиссар) – </a:t>
            </a:r>
          </a:p>
          <a:p>
            <a:pPr marL="699135" marR="5080" indent="353695" algn="ctr">
              <a:spcBef>
                <a:spcPts val="775"/>
              </a:spcBef>
              <a:tabLst>
                <a:tab pos="1612265" algn="l"/>
              </a:tabLst>
            </a:pPr>
            <a:r>
              <a:rPr lang="ru-RU" b="1" spc="1085" dirty="0" err="1" smtClean="0">
                <a:solidFill>
                  <a:srgbClr val="FFFFFF"/>
                </a:solidFill>
                <a:latin typeface="Arial Black" panose="020B0A04020102020204" pitchFamily="34" charset="0"/>
                <a:cs typeface="Microsoft Sans Serif"/>
              </a:rPr>
              <a:t>Бондарюк</a:t>
            </a:r>
            <a:r>
              <a:rPr lang="ru-RU" b="1" spc="1085" dirty="0" smtClean="0">
                <a:solidFill>
                  <a:srgbClr val="FFFFFF"/>
                </a:solidFill>
                <a:latin typeface="Arial Black" panose="020B0A04020102020204" pitchFamily="34" charset="0"/>
                <a:cs typeface="Microsoft Sans Serif"/>
              </a:rPr>
              <a:t> Надежда Владимировна</a:t>
            </a:r>
            <a:endParaRPr sz="2400" b="1" dirty="0">
              <a:latin typeface="Arial Black" panose="020B0A04020102020204" pitchFamily="34" charset="0"/>
              <a:cs typeface="Roboto Bk"/>
            </a:endParaRPr>
          </a:p>
        </p:txBody>
      </p:sp>
    </p:spTree>
    <p:extLst>
      <p:ext uri="{BB962C8B-B14F-4D97-AF65-F5344CB8AC3E}">
        <p14:creationId xmlns:p14="http://schemas.microsoft.com/office/powerpoint/2010/main" val="1092919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0200" y="1714500"/>
            <a:ext cx="8686800" cy="76961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8886825" cy="10287000"/>
          </a:xfrm>
          <a:custGeom>
            <a:avLst/>
            <a:gdLst/>
            <a:ahLst/>
            <a:cxnLst/>
            <a:rect l="l" t="t" r="r" b="b"/>
            <a:pathLst>
              <a:path w="8886825" h="10287000">
                <a:moveTo>
                  <a:pt x="888682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8886824" y="0"/>
                </a:lnTo>
                <a:lnTo>
                  <a:pt x="8886824" y="10286999"/>
                </a:lnTo>
                <a:close/>
              </a:path>
            </a:pathLst>
          </a:custGeom>
          <a:solidFill>
            <a:srgbClr val="1817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400" y="3848100"/>
            <a:ext cx="8123629" cy="3032239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844"/>
              </a:spcBef>
            </a:pPr>
            <a:r>
              <a:rPr lang="ru-RU" sz="6000" b="0" spc="-370" dirty="0" smtClean="0">
                <a:latin typeface="Arial Black" panose="020B0A04020102020204" pitchFamily="34" charset="0"/>
                <a:cs typeface="Microsoft Sans Serif"/>
              </a:rPr>
              <a:t>КЕМ МОЖНО РАБОТАТЬ</a:t>
            </a:r>
            <a:br>
              <a:rPr lang="ru-RU" sz="6000" b="0" spc="-370" dirty="0" smtClean="0">
                <a:latin typeface="Arial Black" panose="020B0A04020102020204" pitchFamily="34" charset="0"/>
                <a:cs typeface="Microsoft Sans Serif"/>
              </a:rPr>
            </a:br>
            <a:r>
              <a:rPr lang="ru-RU" sz="6000" b="0" spc="-370" dirty="0" smtClean="0">
                <a:latin typeface="Arial Black" panose="020B0A04020102020204" pitchFamily="34" charset="0"/>
                <a:cs typeface="Microsoft Sans Serif"/>
              </a:rPr>
              <a:t>В СТУДЕНЧЕСКИХ ОТРЯДАХ?</a:t>
            </a:r>
            <a:endParaRPr sz="6000" b="0" spc="-390" dirty="0">
              <a:latin typeface="Arial Black" panose="020B0A04020102020204" pitchFamily="34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4034" y="2781300"/>
            <a:ext cx="2944166" cy="30937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7566" y="2781300"/>
            <a:ext cx="2530433" cy="31675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39800" y="2852062"/>
            <a:ext cx="2743200" cy="30967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2525" y="571500"/>
            <a:ext cx="17144709" cy="110927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7100" dirty="0" smtClean="0">
                <a:latin typeface="Arial Black" panose="020B0A04020102020204" pitchFamily="34" charset="0"/>
                <a:cs typeface="Microsoft Sans Serif"/>
              </a:rPr>
              <a:t>НАПРАВЛЕНИЯ ДЕЯТЕЛЬНОСТИ</a:t>
            </a:r>
            <a:endParaRPr sz="7100" dirty="0"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7760" y="6549403"/>
            <a:ext cx="4801299" cy="3370153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ts val="2630"/>
              </a:lnSpc>
              <a:spcBef>
                <a:spcPts val="280"/>
              </a:spcBef>
            </a:pPr>
            <a:r>
              <a:rPr lang="ru-RU" sz="2250" b="1" dirty="0" smtClean="0">
                <a:solidFill>
                  <a:srgbClr val="FFFFFF"/>
                </a:solidFill>
                <a:latin typeface="Arial Black" panose="020B0A04020102020204" pitchFamily="34" charset="0"/>
                <a:cs typeface="Roboto Bk"/>
              </a:rPr>
              <a:t>СТУДЕНЧЕСКИЕ СТРОИТЕЛЬНЫЕ И ЭНЕРГЕТИЧЕСКИЕ ОТРЯДЫ – ЭТО РАБОТА НА РАЗЛИЧНЫХ СТРОИТЕЛЬНЫХ ОБЪЕКТАХ НАШЕЙ СТРАНЫ КАК РЕГИОНАЛЬНОГО, ТАК И ВСЕРОССИЙСКОГО МАСШТАБА</a:t>
            </a:r>
            <a:endParaRPr sz="2250" dirty="0">
              <a:latin typeface="Arial Black" panose="020B0A04020102020204" pitchFamily="34" charset="0"/>
              <a:cs typeface="Roboto B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6548120"/>
            <a:ext cx="5153760" cy="2704587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18415" algn="ctr">
              <a:lnSpc>
                <a:spcPts val="2620"/>
              </a:lnSpc>
              <a:spcBef>
                <a:spcPts val="290"/>
              </a:spcBef>
              <a:tabLst>
                <a:tab pos="1203960" algn="l"/>
                <a:tab pos="1445260" algn="l"/>
              </a:tabLst>
            </a:pPr>
            <a:r>
              <a:rPr lang="ru-RU" sz="2250" b="1" dirty="0" smtClean="0">
                <a:solidFill>
                  <a:srgbClr val="FFFFFF"/>
                </a:solidFill>
                <a:latin typeface="Arial Black" panose="020B0A04020102020204" pitchFamily="34" charset="0"/>
                <a:cs typeface="Roboto Bk"/>
              </a:rPr>
              <a:t>СТУДЕНЧЕСКИЕ ПЕДАГОГИЧЕСКИЕ ОТРЯДЫ – ОРГАНИЗОВЫВАЮТ КАНИКУЛЯРНЫЙ ОТДЫХ ДЕТЕЙ В ДЕТСКИХ ОЗДОРОВИТЕЛЬНЫХ ЛАГЕРЯХ ОРЕНБУРГСКОЙ ОБЛАСТИ И КРАСНОДАРСКОГО КРАЯ</a:t>
            </a:r>
            <a:endParaRPr sz="2250" dirty="0">
              <a:latin typeface="Arial Black" panose="020B0A04020102020204" pitchFamily="34" charset="0"/>
              <a:cs typeface="Roboto B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40701" y="6548120"/>
            <a:ext cx="4609942" cy="22634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algn="ctr">
              <a:lnSpc>
                <a:spcPts val="2870"/>
              </a:lnSpc>
              <a:spcBef>
                <a:spcPts val="250"/>
              </a:spcBef>
            </a:pPr>
            <a:r>
              <a:rPr lang="ru-RU" sz="2250" b="1" dirty="0" smtClean="0">
                <a:solidFill>
                  <a:srgbClr val="FFFFFF"/>
                </a:solidFill>
                <a:latin typeface="Arial Black" panose="020B0A04020102020204" pitchFamily="34" charset="0"/>
                <a:cs typeface="Roboto Bk"/>
              </a:rPr>
              <a:t>СТУДЕНЧЕСКИЕ ОТРЯДЫ ПРОВОДНИКОВ - РАБОТАЮТ ПРОВОДНИКАМИ ПАССАЖИРСКИХ ВАГОНОВ НА ЖЕЛЕЗНОЙ ДОРОГЕ</a:t>
            </a:r>
            <a:endParaRPr sz="2250" dirty="0">
              <a:latin typeface="Arial Black" panose="020B0A04020102020204" pitchFamily="34" charset="0"/>
              <a:cs typeface="Roboto B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2587776"/>
            <a:ext cx="2552699" cy="28519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08667" y="2556828"/>
            <a:ext cx="2695574" cy="27872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81459" y="2532380"/>
            <a:ext cx="1512988" cy="27888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3184" y="449695"/>
            <a:ext cx="17022662" cy="111697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7150" dirty="0" smtClean="0">
                <a:latin typeface="Arial Black" panose="020B0A04020102020204" pitchFamily="34" charset="0"/>
                <a:cs typeface="Microsoft Sans Serif"/>
              </a:rPr>
              <a:t>НАПРАВЛЕНИЯ ДЕЯТЕЛЬНОСТИ</a:t>
            </a:r>
            <a:endParaRPr sz="7150" dirty="0"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3024" y="6303078"/>
            <a:ext cx="4624249" cy="30918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ts val="2410"/>
              </a:lnSpc>
              <a:spcBef>
                <a:spcPts val="110"/>
              </a:spcBef>
            </a:pPr>
            <a:r>
              <a:rPr lang="ru-RU" sz="2250" b="1" dirty="0" smtClean="0">
                <a:solidFill>
                  <a:srgbClr val="FFFFFF"/>
                </a:solidFill>
                <a:latin typeface="Arial Black" panose="020B0A04020102020204" pitchFamily="34" charset="0"/>
                <a:cs typeface="Roboto Bk"/>
              </a:rPr>
              <a:t>СТУДЕНЧЕСКИЕ МЕДИЦИНСКИЕ ОТРЯДЫ – ВО ВРЕМЯ ОТПУСКНОГО ПЕРИОДА МЛАДШЕГО И СРЕДНЕГО ПЕРСОНАЛА И ПОВЫШЕНИЯ СЕЗОННОЙ НАГРУЗКИ НА МЕДИЦИНСКИЕ УЧРЕЖДЕНИЯ КУРОРТНЫХ ГОРОДОВ</a:t>
            </a:r>
            <a:endParaRPr sz="2250" b="1" dirty="0">
              <a:latin typeface="Arial Black" panose="020B0A04020102020204" pitchFamily="34" charset="0"/>
              <a:cs typeface="Roboto B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53199" y="6254622"/>
            <a:ext cx="4806509" cy="357630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ts val="2330"/>
              </a:lnSpc>
              <a:spcBef>
                <a:spcPts val="270"/>
              </a:spcBef>
            </a:pPr>
            <a:r>
              <a:rPr lang="ru-RU" sz="2250" b="1" dirty="0" smtClean="0">
                <a:solidFill>
                  <a:srgbClr val="FFFFFF"/>
                </a:solidFill>
                <a:latin typeface="Arial Black" panose="020B0A04020102020204" pitchFamily="34" charset="0"/>
                <a:cs typeface="Microsoft Sans Serif"/>
              </a:rPr>
              <a:t>СТУДЕНЧЕСКИЕ СЕРВИСНЫЕ ОТРЯДЫ – ЕЖЕГОДНО БОЛЕЕ 150 БОЙЦОВ ИЗ ОРЕНБУРГА, ОРСКА, БУЗУЛУКА РАБОТАЮТ ОФИЦИАНТАМИ, БАРМЕНАМИ, КУХОННЫМИ РАБОТНИКАМИ, СПАСАТЕЛЯМИ, ГОРНИЧНЫМИ, ШВЕЙЦАРАМИ, ХОСТЕС, ОЗЕЛЕНИТЕЯМИ</a:t>
            </a:r>
            <a:endParaRPr sz="2250" dirty="0">
              <a:latin typeface="Arial Black" panose="020B0A04020102020204" pitchFamily="34" charset="0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87200" y="6254622"/>
            <a:ext cx="6101506" cy="3397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2400"/>
              </a:lnSpc>
              <a:spcBef>
                <a:spcPts val="95"/>
              </a:spcBef>
            </a:pPr>
            <a:r>
              <a:rPr sz="2250" b="1" dirty="0" smtClean="0">
                <a:solidFill>
                  <a:srgbClr val="FFFFFF"/>
                </a:solidFill>
                <a:latin typeface="Arial Black" panose="020B0A04020102020204" pitchFamily="34" charset="0"/>
                <a:cs typeface="Roboto Bk"/>
              </a:rPr>
              <a:t>С</a:t>
            </a:r>
            <a:r>
              <a:rPr lang="ru-RU" sz="2250" b="1" dirty="0" smtClean="0">
                <a:solidFill>
                  <a:srgbClr val="FFFFFF"/>
                </a:solidFill>
                <a:latin typeface="Arial Black" panose="020B0A04020102020204" pitchFamily="34" charset="0"/>
                <a:cs typeface="Roboto Bk"/>
              </a:rPr>
              <a:t>ТУДЕНЧЕСКИЕ СЕЬСКОХОЗЯЙСТВЕННЫЕ И ПУТИННЫЕ ОТРЯДЫ – СТУДЕНТЫ ПРИВЛЕКАЮТСЯ К ПОСЕВНЫМ И УБОРОЧНЫМ РАБОТАМ СЕЗОННОГО УРОЖАЯ, РАБОТАЮТ НА ЖИВОТНОВОДЧЕСКИХ КОМПЛЕКСАХ ВЕТЕРЕНАРАМИ И ЗООТЕХНИКАМИ, А ТАКЖЕ РАБОТАЮТ НА РЫБОПЕРЕРАБАТЫВАЮЩИХ ЗАВОДАХ</a:t>
            </a:r>
            <a:r>
              <a:rPr sz="2250" b="1" dirty="0" smtClean="0">
                <a:solidFill>
                  <a:srgbClr val="FFFFFF"/>
                </a:solidFill>
                <a:latin typeface="Arial Black" panose="020B0A04020102020204" pitchFamily="34" charset="0"/>
                <a:cs typeface="Roboto Bk"/>
              </a:rPr>
              <a:t> </a:t>
            </a:r>
            <a:endParaRPr sz="2250" dirty="0">
              <a:latin typeface="Arial Black" panose="020B0A04020102020204" pitchFamily="34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0" y="718663"/>
            <a:ext cx="14706600" cy="2571088"/>
          </a:xfrm>
          <a:prstGeom prst="rect">
            <a:avLst/>
          </a:prstGeom>
        </p:spPr>
        <p:txBody>
          <a:bodyPr vert="horz" wrap="square" lIns="0" tIns="293370" rIns="0" bIns="0" rtlCol="0">
            <a:spAutoFit/>
          </a:bodyPr>
          <a:lstStyle/>
          <a:p>
            <a:pPr marL="25400" marR="5080" indent="-13335" algn="just">
              <a:lnSpc>
                <a:spcPct val="73100"/>
              </a:lnSpc>
              <a:spcBef>
                <a:spcPts val="2310"/>
              </a:spcBef>
            </a:pPr>
            <a:r>
              <a:rPr lang="ru-RU" sz="6750" dirty="0" smtClean="0">
                <a:solidFill>
                  <a:srgbClr val="181724"/>
                </a:solidFill>
                <a:latin typeface="Arial Black" panose="020B0A04020102020204" pitchFamily="34" charset="0"/>
                <a:cs typeface="Microsoft Sans Serif"/>
              </a:rPr>
              <a:t>ЧТО НУЖНО СДЕЛАТЬ ДЛЯ ТОГО, ЧТОБЫ ВСТУПИТЬ В СТУДЕНЧЕСКИЕ ОТРЯДЫ?</a:t>
            </a:r>
            <a:endParaRPr sz="5200" dirty="0">
              <a:latin typeface="Arial Black" panose="020B0A04020102020204" pitchFamily="34" charset="0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6144" y="975507"/>
            <a:ext cx="1409700" cy="2057400"/>
          </a:xfrm>
          <a:custGeom>
            <a:avLst/>
            <a:gdLst/>
            <a:ahLst/>
            <a:cxnLst/>
            <a:rect l="l" t="t" r="r" b="b"/>
            <a:pathLst>
              <a:path w="1409700" h="2057400">
                <a:moveTo>
                  <a:pt x="1209929" y="547052"/>
                </a:moveTo>
                <a:lnTo>
                  <a:pt x="1174724" y="460070"/>
                </a:lnTo>
                <a:lnTo>
                  <a:pt x="1138135" y="406107"/>
                </a:lnTo>
                <a:lnTo>
                  <a:pt x="1097305" y="359791"/>
                </a:lnTo>
                <a:lnTo>
                  <a:pt x="1054061" y="320636"/>
                </a:lnTo>
                <a:lnTo>
                  <a:pt x="1010259" y="288175"/>
                </a:lnTo>
                <a:lnTo>
                  <a:pt x="967701" y="261924"/>
                </a:lnTo>
                <a:lnTo>
                  <a:pt x="928243" y="241376"/>
                </a:lnTo>
                <a:lnTo>
                  <a:pt x="865898" y="215519"/>
                </a:lnTo>
                <a:lnTo>
                  <a:pt x="812609" y="205333"/>
                </a:lnTo>
                <a:lnTo>
                  <a:pt x="789546" y="213474"/>
                </a:lnTo>
                <a:lnTo>
                  <a:pt x="771207" y="229654"/>
                </a:lnTo>
                <a:lnTo>
                  <a:pt x="760120" y="252412"/>
                </a:lnTo>
                <a:lnTo>
                  <a:pt x="758723" y="277685"/>
                </a:lnTo>
                <a:lnTo>
                  <a:pt x="766826" y="300723"/>
                </a:lnTo>
                <a:lnTo>
                  <a:pt x="782967" y="319024"/>
                </a:lnTo>
                <a:lnTo>
                  <a:pt x="805700" y="330098"/>
                </a:lnTo>
                <a:lnTo>
                  <a:pt x="815352" y="333057"/>
                </a:lnTo>
                <a:lnTo>
                  <a:pt x="840130" y="342112"/>
                </a:lnTo>
                <a:lnTo>
                  <a:pt x="876122" y="358063"/>
                </a:lnTo>
                <a:lnTo>
                  <a:pt x="919416" y="381723"/>
                </a:lnTo>
                <a:lnTo>
                  <a:pt x="966076" y="413943"/>
                </a:lnTo>
                <a:lnTo>
                  <a:pt x="1012202" y="455523"/>
                </a:lnTo>
                <a:lnTo>
                  <a:pt x="1053858" y="507288"/>
                </a:lnTo>
                <a:lnTo>
                  <a:pt x="1087145" y="570077"/>
                </a:lnTo>
                <a:lnTo>
                  <a:pt x="1097064" y="586752"/>
                </a:lnTo>
                <a:lnTo>
                  <a:pt x="1110996" y="599274"/>
                </a:lnTo>
                <a:lnTo>
                  <a:pt x="1127772" y="607148"/>
                </a:lnTo>
                <a:lnTo>
                  <a:pt x="1146213" y="609892"/>
                </a:lnTo>
                <a:lnTo>
                  <a:pt x="1154188" y="609892"/>
                </a:lnTo>
                <a:lnTo>
                  <a:pt x="1162291" y="608380"/>
                </a:lnTo>
                <a:lnTo>
                  <a:pt x="1170127" y="605193"/>
                </a:lnTo>
                <a:lnTo>
                  <a:pt x="1191234" y="591235"/>
                </a:lnTo>
                <a:lnTo>
                  <a:pt x="1204874" y="570966"/>
                </a:lnTo>
                <a:lnTo>
                  <a:pt x="1209929" y="547052"/>
                </a:lnTo>
                <a:close/>
              </a:path>
              <a:path w="1409700" h="2057400">
                <a:moveTo>
                  <a:pt x="1409700" y="584200"/>
                </a:moveTo>
                <a:lnTo>
                  <a:pt x="1402702" y="546100"/>
                </a:lnTo>
                <a:lnTo>
                  <a:pt x="1391754" y="508000"/>
                </a:lnTo>
                <a:lnTo>
                  <a:pt x="1377911" y="457200"/>
                </a:lnTo>
                <a:lnTo>
                  <a:pt x="1361287" y="419100"/>
                </a:lnTo>
                <a:lnTo>
                  <a:pt x="1341996" y="381000"/>
                </a:lnTo>
                <a:lnTo>
                  <a:pt x="1320126" y="342900"/>
                </a:lnTo>
                <a:lnTo>
                  <a:pt x="1295793" y="304800"/>
                </a:lnTo>
                <a:lnTo>
                  <a:pt x="1289710" y="296125"/>
                </a:lnTo>
                <a:lnTo>
                  <a:pt x="1289710" y="685800"/>
                </a:lnTo>
                <a:lnTo>
                  <a:pt x="1286764" y="736600"/>
                </a:lnTo>
                <a:lnTo>
                  <a:pt x="1278356" y="787400"/>
                </a:lnTo>
                <a:lnTo>
                  <a:pt x="1265110" y="838200"/>
                </a:lnTo>
                <a:lnTo>
                  <a:pt x="1247698" y="876300"/>
                </a:lnTo>
                <a:lnTo>
                  <a:pt x="1226743" y="914400"/>
                </a:lnTo>
                <a:lnTo>
                  <a:pt x="1202893" y="965200"/>
                </a:lnTo>
                <a:lnTo>
                  <a:pt x="1176794" y="1003300"/>
                </a:lnTo>
                <a:lnTo>
                  <a:pt x="1123365" y="1079500"/>
                </a:lnTo>
                <a:lnTo>
                  <a:pt x="1097470" y="1130300"/>
                </a:lnTo>
                <a:lnTo>
                  <a:pt x="1072108" y="1168400"/>
                </a:lnTo>
                <a:lnTo>
                  <a:pt x="1047940" y="1219200"/>
                </a:lnTo>
                <a:lnTo>
                  <a:pt x="1025690" y="1257300"/>
                </a:lnTo>
                <a:lnTo>
                  <a:pt x="1006043" y="1308100"/>
                </a:lnTo>
                <a:lnTo>
                  <a:pt x="989672" y="1371600"/>
                </a:lnTo>
                <a:lnTo>
                  <a:pt x="972134" y="1371600"/>
                </a:lnTo>
                <a:lnTo>
                  <a:pt x="972134" y="1498600"/>
                </a:lnTo>
                <a:lnTo>
                  <a:pt x="970559" y="1524000"/>
                </a:lnTo>
                <a:lnTo>
                  <a:pt x="969810" y="1524000"/>
                </a:lnTo>
                <a:lnTo>
                  <a:pt x="969111" y="1536700"/>
                </a:lnTo>
                <a:lnTo>
                  <a:pt x="707542" y="1536700"/>
                </a:lnTo>
                <a:lnTo>
                  <a:pt x="682739" y="1549400"/>
                </a:lnTo>
                <a:lnTo>
                  <a:pt x="662482" y="1562100"/>
                </a:lnTo>
                <a:lnTo>
                  <a:pt x="648830" y="1574800"/>
                </a:lnTo>
                <a:lnTo>
                  <a:pt x="643826" y="1600200"/>
                </a:lnTo>
                <a:lnTo>
                  <a:pt x="648830" y="1625600"/>
                </a:lnTo>
                <a:lnTo>
                  <a:pt x="662482" y="1651000"/>
                </a:lnTo>
                <a:lnTo>
                  <a:pt x="682739" y="1663700"/>
                </a:lnTo>
                <a:lnTo>
                  <a:pt x="966762" y="1663700"/>
                </a:lnTo>
                <a:lnTo>
                  <a:pt x="966762" y="1676400"/>
                </a:lnTo>
                <a:lnTo>
                  <a:pt x="965987" y="1689100"/>
                </a:lnTo>
                <a:lnTo>
                  <a:pt x="963701" y="1701800"/>
                </a:lnTo>
                <a:lnTo>
                  <a:pt x="959916" y="1714500"/>
                </a:lnTo>
                <a:lnTo>
                  <a:pt x="954709" y="1727200"/>
                </a:lnTo>
                <a:lnTo>
                  <a:pt x="840181" y="1727200"/>
                </a:lnTo>
                <a:lnTo>
                  <a:pt x="840181" y="1854200"/>
                </a:lnTo>
                <a:lnTo>
                  <a:pt x="805776" y="1892300"/>
                </a:lnTo>
                <a:lnTo>
                  <a:pt x="769747" y="1917700"/>
                </a:lnTo>
                <a:lnTo>
                  <a:pt x="728814" y="1930400"/>
                </a:lnTo>
                <a:lnTo>
                  <a:pt x="686257" y="1930400"/>
                </a:lnTo>
                <a:lnTo>
                  <a:pt x="645325" y="1917700"/>
                </a:lnTo>
                <a:lnTo>
                  <a:pt x="609295" y="1892300"/>
                </a:lnTo>
                <a:lnTo>
                  <a:pt x="574890" y="1854200"/>
                </a:lnTo>
                <a:lnTo>
                  <a:pt x="840181" y="1854200"/>
                </a:lnTo>
                <a:lnTo>
                  <a:pt x="840181" y="1727200"/>
                </a:lnTo>
                <a:lnTo>
                  <a:pt x="460362" y="1727200"/>
                </a:lnTo>
                <a:lnTo>
                  <a:pt x="455155" y="1714500"/>
                </a:lnTo>
                <a:lnTo>
                  <a:pt x="451383" y="1701800"/>
                </a:lnTo>
                <a:lnTo>
                  <a:pt x="449084" y="1689100"/>
                </a:lnTo>
                <a:lnTo>
                  <a:pt x="448310" y="1676400"/>
                </a:lnTo>
                <a:lnTo>
                  <a:pt x="448310" y="1549400"/>
                </a:lnTo>
                <a:lnTo>
                  <a:pt x="448170" y="1536700"/>
                </a:lnTo>
                <a:lnTo>
                  <a:pt x="447776" y="1524000"/>
                </a:lnTo>
                <a:lnTo>
                  <a:pt x="447116" y="1511300"/>
                </a:lnTo>
                <a:lnTo>
                  <a:pt x="446201" y="1498600"/>
                </a:lnTo>
                <a:lnTo>
                  <a:pt x="972134" y="1498600"/>
                </a:lnTo>
                <a:lnTo>
                  <a:pt x="972134" y="1371600"/>
                </a:lnTo>
                <a:lnTo>
                  <a:pt x="898969" y="1371600"/>
                </a:lnTo>
                <a:lnTo>
                  <a:pt x="869810" y="1346200"/>
                </a:lnTo>
                <a:lnTo>
                  <a:pt x="842594" y="1333500"/>
                </a:lnTo>
                <a:lnTo>
                  <a:pt x="817257" y="1320800"/>
                </a:lnTo>
                <a:lnTo>
                  <a:pt x="793711" y="1295400"/>
                </a:lnTo>
                <a:lnTo>
                  <a:pt x="838822" y="1244600"/>
                </a:lnTo>
                <a:lnTo>
                  <a:pt x="852462" y="1219200"/>
                </a:lnTo>
                <a:lnTo>
                  <a:pt x="872921" y="1181100"/>
                </a:lnTo>
                <a:lnTo>
                  <a:pt x="897534" y="1130300"/>
                </a:lnTo>
                <a:lnTo>
                  <a:pt x="914196" y="1079500"/>
                </a:lnTo>
                <a:lnTo>
                  <a:pt x="924471" y="1028700"/>
                </a:lnTo>
                <a:lnTo>
                  <a:pt x="929894" y="990600"/>
                </a:lnTo>
                <a:lnTo>
                  <a:pt x="932014" y="977900"/>
                </a:lnTo>
                <a:lnTo>
                  <a:pt x="932370" y="965200"/>
                </a:lnTo>
                <a:lnTo>
                  <a:pt x="927658" y="914400"/>
                </a:lnTo>
                <a:lnTo>
                  <a:pt x="914209" y="876300"/>
                </a:lnTo>
                <a:lnTo>
                  <a:pt x="908888" y="863600"/>
                </a:lnTo>
                <a:lnTo>
                  <a:pt x="892949" y="825500"/>
                </a:lnTo>
                <a:lnTo>
                  <a:pt x="864806" y="800100"/>
                </a:lnTo>
                <a:lnTo>
                  <a:pt x="830719" y="774700"/>
                </a:lnTo>
                <a:lnTo>
                  <a:pt x="804926" y="757948"/>
                </a:lnTo>
                <a:lnTo>
                  <a:pt x="804926" y="965200"/>
                </a:lnTo>
                <a:lnTo>
                  <a:pt x="804037" y="977900"/>
                </a:lnTo>
                <a:lnTo>
                  <a:pt x="788111" y="1054100"/>
                </a:lnTo>
                <a:lnTo>
                  <a:pt x="766953" y="1104900"/>
                </a:lnTo>
                <a:lnTo>
                  <a:pt x="736625" y="1155700"/>
                </a:lnTo>
                <a:lnTo>
                  <a:pt x="718705" y="1193800"/>
                </a:lnTo>
                <a:lnTo>
                  <a:pt x="652983" y="1155700"/>
                </a:lnTo>
                <a:lnTo>
                  <a:pt x="623455" y="1092200"/>
                </a:lnTo>
                <a:lnTo>
                  <a:pt x="606818" y="1054100"/>
                </a:lnTo>
                <a:lnTo>
                  <a:pt x="599516" y="1016000"/>
                </a:lnTo>
                <a:lnTo>
                  <a:pt x="597966" y="977900"/>
                </a:lnTo>
                <a:lnTo>
                  <a:pt x="598639" y="965200"/>
                </a:lnTo>
                <a:lnTo>
                  <a:pt x="599300" y="965200"/>
                </a:lnTo>
                <a:lnTo>
                  <a:pt x="607402" y="914400"/>
                </a:lnTo>
                <a:lnTo>
                  <a:pt x="629450" y="889000"/>
                </a:lnTo>
                <a:lnTo>
                  <a:pt x="662139" y="863600"/>
                </a:lnTo>
                <a:lnTo>
                  <a:pt x="742099" y="863600"/>
                </a:lnTo>
                <a:lnTo>
                  <a:pt x="774776" y="889000"/>
                </a:lnTo>
                <a:lnTo>
                  <a:pt x="796836" y="914400"/>
                </a:lnTo>
                <a:lnTo>
                  <a:pt x="804926" y="965200"/>
                </a:lnTo>
                <a:lnTo>
                  <a:pt x="804926" y="757948"/>
                </a:lnTo>
                <a:lnTo>
                  <a:pt x="791629" y="749300"/>
                </a:lnTo>
                <a:lnTo>
                  <a:pt x="748449" y="736600"/>
                </a:lnTo>
                <a:lnTo>
                  <a:pt x="702119" y="723900"/>
                </a:lnTo>
                <a:lnTo>
                  <a:pt x="656234" y="736600"/>
                </a:lnTo>
                <a:lnTo>
                  <a:pt x="613435" y="749300"/>
                </a:lnTo>
                <a:lnTo>
                  <a:pt x="574611" y="774700"/>
                </a:lnTo>
                <a:lnTo>
                  <a:pt x="540677" y="800100"/>
                </a:lnTo>
                <a:lnTo>
                  <a:pt x="491083" y="863600"/>
                </a:lnTo>
                <a:lnTo>
                  <a:pt x="477240" y="914400"/>
                </a:lnTo>
                <a:lnTo>
                  <a:pt x="471906" y="952500"/>
                </a:lnTo>
                <a:lnTo>
                  <a:pt x="470852" y="977900"/>
                </a:lnTo>
                <a:lnTo>
                  <a:pt x="471297" y="1003300"/>
                </a:lnTo>
                <a:lnTo>
                  <a:pt x="475043" y="1041400"/>
                </a:lnTo>
                <a:lnTo>
                  <a:pt x="483908" y="1079500"/>
                </a:lnTo>
                <a:lnTo>
                  <a:pt x="499706" y="1130300"/>
                </a:lnTo>
                <a:lnTo>
                  <a:pt x="524217" y="1181100"/>
                </a:lnTo>
                <a:lnTo>
                  <a:pt x="559282" y="1244600"/>
                </a:lnTo>
                <a:lnTo>
                  <a:pt x="606679" y="1295400"/>
                </a:lnTo>
                <a:lnTo>
                  <a:pt x="583158" y="1320800"/>
                </a:lnTo>
                <a:lnTo>
                  <a:pt x="558406" y="1333500"/>
                </a:lnTo>
                <a:lnTo>
                  <a:pt x="532447" y="1346200"/>
                </a:lnTo>
                <a:lnTo>
                  <a:pt x="505282" y="1358900"/>
                </a:lnTo>
                <a:lnTo>
                  <a:pt x="504304" y="1371600"/>
                </a:lnTo>
                <a:lnTo>
                  <a:pt x="425183" y="1371600"/>
                </a:lnTo>
                <a:lnTo>
                  <a:pt x="408914" y="1308100"/>
                </a:lnTo>
                <a:lnTo>
                  <a:pt x="389458" y="1257300"/>
                </a:lnTo>
                <a:lnTo>
                  <a:pt x="367461" y="1219200"/>
                </a:lnTo>
                <a:lnTo>
                  <a:pt x="343547" y="1168400"/>
                </a:lnTo>
                <a:lnTo>
                  <a:pt x="318376" y="1130300"/>
                </a:lnTo>
                <a:lnTo>
                  <a:pt x="292608" y="1092200"/>
                </a:lnTo>
                <a:lnTo>
                  <a:pt x="238988" y="1003300"/>
                </a:lnTo>
                <a:lnTo>
                  <a:pt x="212725" y="965200"/>
                </a:lnTo>
                <a:lnTo>
                  <a:pt x="188722" y="927100"/>
                </a:lnTo>
                <a:lnTo>
                  <a:pt x="167640" y="876300"/>
                </a:lnTo>
                <a:lnTo>
                  <a:pt x="150114" y="838200"/>
                </a:lnTo>
                <a:lnTo>
                  <a:pt x="136791" y="787400"/>
                </a:lnTo>
                <a:lnTo>
                  <a:pt x="128333" y="736600"/>
                </a:lnTo>
                <a:lnTo>
                  <a:pt x="125361" y="685800"/>
                </a:lnTo>
                <a:lnTo>
                  <a:pt x="127292" y="635000"/>
                </a:lnTo>
                <a:lnTo>
                  <a:pt x="132994" y="596900"/>
                </a:lnTo>
                <a:lnTo>
                  <a:pt x="142316" y="546100"/>
                </a:lnTo>
                <a:lnTo>
                  <a:pt x="155092" y="508000"/>
                </a:lnTo>
                <a:lnTo>
                  <a:pt x="171183" y="469900"/>
                </a:lnTo>
                <a:lnTo>
                  <a:pt x="190436" y="431800"/>
                </a:lnTo>
                <a:lnTo>
                  <a:pt x="212712" y="393700"/>
                </a:lnTo>
                <a:lnTo>
                  <a:pt x="237832" y="355600"/>
                </a:lnTo>
                <a:lnTo>
                  <a:pt x="265671" y="317500"/>
                </a:lnTo>
                <a:lnTo>
                  <a:pt x="296075" y="292100"/>
                </a:lnTo>
                <a:lnTo>
                  <a:pt x="328879" y="254000"/>
                </a:lnTo>
                <a:lnTo>
                  <a:pt x="363931" y="228600"/>
                </a:lnTo>
                <a:lnTo>
                  <a:pt x="401104" y="203200"/>
                </a:lnTo>
                <a:lnTo>
                  <a:pt x="440220" y="190500"/>
                </a:lnTo>
                <a:lnTo>
                  <a:pt x="481139" y="165100"/>
                </a:lnTo>
                <a:lnTo>
                  <a:pt x="523722" y="152400"/>
                </a:lnTo>
                <a:lnTo>
                  <a:pt x="613232" y="127000"/>
                </a:lnTo>
                <a:lnTo>
                  <a:pt x="801852" y="127000"/>
                </a:lnTo>
                <a:lnTo>
                  <a:pt x="891349" y="152400"/>
                </a:lnTo>
                <a:lnTo>
                  <a:pt x="933932" y="165100"/>
                </a:lnTo>
                <a:lnTo>
                  <a:pt x="974852" y="190500"/>
                </a:lnTo>
                <a:lnTo>
                  <a:pt x="1013980" y="203200"/>
                </a:lnTo>
                <a:lnTo>
                  <a:pt x="1051140" y="228600"/>
                </a:lnTo>
                <a:lnTo>
                  <a:pt x="1086205" y="254000"/>
                </a:lnTo>
                <a:lnTo>
                  <a:pt x="1119009" y="292100"/>
                </a:lnTo>
                <a:lnTo>
                  <a:pt x="1149400" y="317500"/>
                </a:lnTo>
                <a:lnTo>
                  <a:pt x="1177239" y="355600"/>
                </a:lnTo>
                <a:lnTo>
                  <a:pt x="1202372" y="393700"/>
                </a:lnTo>
                <a:lnTo>
                  <a:pt x="1224635" y="431800"/>
                </a:lnTo>
                <a:lnTo>
                  <a:pt x="1243888" y="469900"/>
                </a:lnTo>
                <a:lnTo>
                  <a:pt x="1259979" y="508000"/>
                </a:lnTo>
                <a:lnTo>
                  <a:pt x="1272768" y="546100"/>
                </a:lnTo>
                <a:lnTo>
                  <a:pt x="1282077" y="596900"/>
                </a:lnTo>
                <a:lnTo>
                  <a:pt x="1287780" y="635000"/>
                </a:lnTo>
                <a:lnTo>
                  <a:pt x="1289710" y="685800"/>
                </a:lnTo>
                <a:lnTo>
                  <a:pt x="1289710" y="296125"/>
                </a:lnTo>
                <a:lnTo>
                  <a:pt x="1240155" y="228600"/>
                </a:lnTo>
                <a:lnTo>
                  <a:pt x="1209065" y="190500"/>
                </a:lnTo>
                <a:lnTo>
                  <a:pt x="1175943" y="165100"/>
                </a:lnTo>
                <a:lnTo>
                  <a:pt x="1140891" y="139700"/>
                </a:lnTo>
                <a:lnTo>
                  <a:pt x="1122451" y="127000"/>
                </a:lnTo>
                <a:lnTo>
                  <a:pt x="1104011" y="114300"/>
                </a:lnTo>
                <a:lnTo>
                  <a:pt x="1065415" y="88900"/>
                </a:lnTo>
                <a:lnTo>
                  <a:pt x="1025194" y="63500"/>
                </a:lnTo>
                <a:lnTo>
                  <a:pt x="940371" y="38100"/>
                </a:lnTo>
                <a:lnTo>
                  <a:pt x="895959" y="12700"/>
                </a:lnTo>
                <a:lnTo>
                  <a:pt x="850366" y="12700"/>
                </a:lnTo>
                <a:lnTo>
                  <a:pt x="803694" y="0"/>
                </a:lnTo>
                <a:lnTo>
                  <a:pt x="611378" y="0"/>
                </a:lnTo>
                <a:lnTo>
                  <a:pt x="564705" y="12700"/>
                </a:lnTo>
                <a:lnTo>
                  <a:pt x="519112" y="12700"/>
                </a:lnTo>
                <a:lnTo>
                  <a:pt x="474700" y="38100"/>
                </a:lnTo>
                <a:lnTo>
                  <a:pt x="389864" y="63500"/>
                </a:lnTo>
                <a:lnTo>
                  <a:pt x="349656" y="88900"/>
                </a:lnTo>
                <a:lnTo>
                  <a:pt x="311061" y="114300"/>
                </a:lnTo>
                <a:lnTo>
                  <a:pt x="274180" y="139700"/>
                </a:lnTo>
                <a:lnTo>
                  <a:pt x="239115" y="165100"/>
                </a:lnTo>
                <a:lnTo>
                  <a:pt x="205994" y="190500"/>
                </a:lnTo>
                <a:lnTo>
                  <a:pt x="174904" y="228600"/>
                </a:lnTo>
                <a:lnTo>
                  <a:pt x="145961" y="266700"/>
                </a:lnTo>
                <a:lnTo>
                  <a:pt x="119278" y="304800"/>
                </a:lnTo>
                <a:lnTo>
                  <a:pt x="94945" y="342900"/>
                </a:lnTo>
                <a:lnTo>
                  <a:pt x="73075" y="381000"/>
                </a:lnTo>
                <a:lnTo>
                  <a:pt x="53771" y="419100"/>
                </a:lnTo>
                <a:lnTo>
                  <a:pt x="37147" y="457200"/>
                </a:lnTo>
                <a:lnTo>
                  <a:pt x="23317" y="508000"/>
                </a:lnTo>
                <a:lnTo>
                  <a:pt x="12357" y="546100"/>
                </a:lnTo>
                <a:lnTo>
                  <a:pt x="4406" y="596900"/>
                </a:lnTo>
                <a:lnTo>
                  <a:pt x="0" y="635000"/>
                </a:lnTo>
                <a:lnTo>
                  <a:pt x="0" y="723900"/>
                </a:lnTo>
                <a:lnTo>
                  <a:pt x="9220" y="800100"/>
                </a:lnTo>
                <a:lnTo>
                  <a:pt x="22275" y="850900"/>
                </a:lnTo>
                <a:lnTo>
                  <a:pt x="39357" y="901700"/>
                </a:lnTo>
                <a:lnTo>
                  <a:pt x="59740" y="952500"/>
                </a:lnTo>
                <a:lnTo>
                  <a:pt x="82727" y="990600"/>
                </a:lnTo>
                <a:lnTo>
                  <a:pt x="107619" y="1041400"/>
                </a:lnTo>
                <a:lnTo>
                  <a:pt x="133718" y="1079500"/>
                </a:lnTo>
                <a:lnTo>
                  <a:pt x="187566" y="1155700"/>
                </a:lnTo>
                <a:lnTo>
                  <a:pt x="213868" y="1206500"/>
                </a:lnTo>
                <a:lnTo>
                  <a:pt x="238633" y="1244600"/>
                </a:lnTo>
                <a:lnTo>
                  <a:pt x="261239" y="1282700"/>
                </a:lnTo>
                <a:lnTo>
                  <a:pt x="281101" y="1333500"/>
                </a:lnTo>
                <a:lnTo>
                  <a:pt x="297586" y="1384300"/>
                </a:lnTo>
                <a:lnTo>
                  <a:pt x="310121" y="1435100"/>
                </a:lnTo>
                <a:lnTo>
                  <a:pt x="318084" y="1485900"/>
                </a:lnTo>
                <a:lnTo>
                  <a:pt x="320865" y="1549400"/>
                </a:lnTo>
                <a:lnTo>
                  <a:pt x="320865" y="1676400"/>
                </a:lnTo>
                <a:lnTo>
                  <a:pt x="326097" y="1727200"/>
                </a:lnTo>
                <a:lnTo>
                  <a:pt x="341477" y="1778000"/>
                </a:lnTo>
                <a:lnTo>
                  <a:pt x="366522" y="1816100"/>
                </a:lnTo>
                <a:lnTo>
                  <a:pt x="400723" y="1866900"/>
                </a:lnTo>
                <a:lnTo>
                  <a:pt x="519176" y="1981200"/>
                </a:lnTo>
                <a:lnTo>
                  <a:pt x="560920" y="2019300"/>
                </a:lnTo>
                <a:lnTo>
                  <a:pt x="607250" y="2044700"/>
                </a:lnTo>
                <a:lnTo>
                  <a:pt x="656628" y="2057400"/>
                </a:lnTo>
                <a:lnTo>
                  <a:pt x="758444" y="2057400"/>
                </a:lnTo>
                <a:lnTo>
                  <a:pt x="807821" y="2044700"/>
                </a:lnTo>
                <a:lnTo>
                  <a:pt x="854151" y="2019300"/>
                </a:lnTo>
                <a:lnTo>
                  <a:pt x="895896" y="1981200"/>
                </a:lnTo>
                <a:lnTo>
                  <a:pt x="948537" y="1930400"/>
                </a:lnTo>
                <a:lnTo>
                  <a:pt x="1014361" y="1866900"/>
                </a:lnTo>
                <a:lnTo>
                  <a:pt x="1022908" y="1854200"/>
                </a:lnTo>
                <a:lnTo>
                  <a:pt x="1048562" y="1816100"/>
                </a:lnTo>
                <a:lnTo>
                  <a:pt x="1073594" y="1778000"/>
                </a:lnTo>
                <a:lnTo>
                  <a:pt x="1088974" y="1727200"/>
                </a:lnTo>
                <a:lnTo>
                  <a:pt x="1094206" y="1676400"/>
                </a:lnTo>
                <a:lnTo>
                  <a:pt x="1094206" y="1600200"/>
                </a:lnTo>
                <a:lnTo>
                  <a:pt x="1095527" y="1562100"/>
                </a:lnTo>
                <a:lnTo>
                  <a:pt x="1098575" y="1511300"/>
                </a:lnTo>
                <a:lnTo>
                  <a:pt x="1099680" y="1498600"/>
                </a:lnTo>
                <a:lnTo>
                  <a:pt x="1101915" y="1473200"/>
                </a:lnTo>
                <a:lnTo>
                  <a:pt x="1104176" y="1435100"/>
                </a:lnTo>
                <a:lnTo>
                  <a:pt x="1116571" y="1384300"/>
                </a:lnTo>
                <a:lnTo>
                  <a:pt x="1120698" y="1371600"/>
                </a:lnTo>
                <a:lnTo>
                  <a:pt x="1133055" y="1333500"/>
                </a:lnTo>
                <a:lnTo>
                  <a:pt x="1153033" y="1282700"/>
                </a:lnTo>
                <a:lnTo>
                  <a:pt x="1175893" y="1244600"/>
                </a:lnTo>
                <a:lnTo>
                  <a:pt x="1201013" y="1193800"/>
                </a:lnTo>
                <a:lnTo>
                  <a:pt x="1227797" y="1155700"/>
                </a:lnTo>
                <a:lnTo>
                  <a:pt x="1282077" y="1079500"/>
                </a:lnTo>
                <a:lnTo>
                  <a:pt x="1308036" y="1028700"/>
                </a:lnTo>
                <a:lnTo>
                  <a:pt x="1332788" y="990600"/>
                </a:lnTo>
                <a:lnTo>
                  <a:pt x="1355661" y="939800"/>
                </a:lnTo>
                <a:lnTo>
                  <a:pt x="1375930" y="901700"/>
                </a:lnTo>
                <a:lnTo>
                  <a:pt x="1392910" y="850900"/>
                </a:lnTo>
                <a:lnTo>
                  <a:pt x="1405915" y="800100"/>
                </a:lnTo>
                <a:lnTo>
                  <a:pt x="1409700" y="774700"/>
                </a:lnTo>
                <a:lnTo>
                  <a:pt x="1409700" y="584200"/>
                </a:lnTo>
                <a:close/>
              </a:path>
            </a:pathLst>
          </a:custGeom>
          <a:solidFill>
            <a:srgbClr val="1817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760" y="4210382"/>
            <a:ext cx="1019174" cy="10191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2790" y="4872894"/>
            <a:ext cx="6142758" cy="38322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120"/>
              </a:spcBef>
            </a:pPr>
            <a:r>
              <a:rPr lang="ru-RU" sz="28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ЗАПОЛНИТЬ ЗАЯВЛЕНИЕ НА ВСТУПЛЕНИЕ  В  СТУДЕНЧЕСКИЕ ОТРЯДЫ  ОРЕНБУРГСКОГО   РЕГИОНАЛЬНОГО   ОТДЕЛЕНИЯ  МОЛОДЕЖНОЙ   ОБЩЕРОССИЙСКОЙ ОБЩЕСТВЕННОЙ ОРГАНИЗАЦИИ «РОССИЙСКИЕ СТУДЕНЧЕСКИЕ ОТРЯДЫ»</a:t>
            </a:r>
            <a:endParaRPr sz="2800" dirty="0">
              <a:latin typeface="Arial Black" panose="020B0A04020102020204" pitchFamily="34" charset="0"/>
              <a:cs typeface="Roboto Bk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77773" y="4237986"/>
            <a:ext cx="1019174" cy="10191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851521" y="4837638"/>
            <a:ext cx="3991708" cy="104874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ts val="2630"/>
              </a:lnSpc>
              <a:spcBef>
                <a:spcPts val="290"/>
              </a:spcBef>
            </a:pPr>
            <a:r>
              <a:rPr lang="ru-RU" sz="28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ОПЛАТИТЬ ЧЛЕНСКИЙ ВЗНОС 500 РУБЛЕЙ</a:t>
            </a:r>
            <a:r>
              <a:rPr sz="2800" b="1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 </a:t>
            </a:r>
            <a:endParaRPr sz="2800" dirty="0">
              <a:latin typeface="Arial Black" panose="020B0A04020102020204" pitchFamily="34" charset="0"/>
              <a:cs typeface="Roboto Bk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87680" y="4177362"/>
            <a:ext cx="1019174" cy="10191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492705" y="4830018"/>
            <a:ext cx="4261895" cy="14052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695"/>
              </a:lnSpc>
              <a:spcBef>
                <a:spcPts val="95"/>
              </a:spcBef>
            </a:pPr>
            <a:r>
              <a:rPr lang="ru-RU" sz="2800" b="1" spc="-145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ПРИЙТИ НА ВВОДНОЕ ЗАНЯТИЕ, ВЫБРАТЬ НАПРАВЛЕНИЕ РАБОТЫ</a:t>
            </a:r>
            <a:r>
              <a:rPr sz="2800" b="1" spc="310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 </a:t>
            </a:r>
            <a:r>
              <a:rPr sz="2800" b="1" spc="860" dirty="0" smtClean="0">
                <a:solidFill>
                  <a:srgbClr val="181724"/>
                </a:solidFill>
                <a:latin typeface="Arial Black" panose="020B0A04020102020204" pitchFamily="34" charset="0"/>
                <a:cs typeface="Roboto Bk"/>
              </a:rPr>
              <a:t> </a:t>
            </a:r>
            <a:endParaRPr sz="2800" dirty="0">
              <a:latin typeface="Arial Black" panose="020B0A04020102020204" pitchFamily="34" charset="0"/>
              <a:cs typeface="Roboto B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620</Words>
  <Application>Microsoft Office PowerPoint</Application>
  <PresentationFormat>Произвольный</PresentationFormat>
  <Paragraphs>70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Black</vt:lpstr>
      <vt:lpstr>Calibri</vt:lpstr>
      <vt:lpstr>Microsoft Sans Serif</vt:lpstr>
      <vt:lpstr>Palatino Linotype</vt:lpstr>
      <vt:lpstr>Roboto Bk</vt:lpstr>
      <vt:lpstr>Tahoma</vt:lpstr>
      <vt:lpstr>Office Theme</vt:lpstr>
      <vt:lpstr>Студенческие отряды Оренбургской области </vt:lpstr>
      <vt:lpstr>Что такое студенческие отряды?</vt:lpstr>
      <vt:lpstr>МОЛОДЕЖНАЯ ОБЩЕРОССИЙСКАЯ ОБЩЕСТВЕННАЯ ОРГАНИЗАЦИЯ «РОССИЙСКИЕ СТУДЕНЧЕСКИЕ ОТРЯДЫ»</vt:lpstr>
      <vt:lpstr>ПРЕИМУЩЕСТВА  РАБОТЫ  В  СТУДЕНЧЕСКОМ  ОТРЯДЕ</vt:lpstr>
      <vt:lpstr>КОМАНДА ОРО</vt:lpstr>
      <vt:lpstr>КЕМ МОЖНО РАБОТАТЬ В СТУДЕНЧЕСКИХ ОТРЯДАХ?</vt:lpstr>
      <vt:lpstr>НАПРАВЛЕНИЯ ДЕЯТЕЛЬНОСТИ</vt:lpstr>
      <vt:lpstr>НАПРАВЛЕНИЯ ДЕЯТЕЛЬНОСТИ</vt:lpstr>
      <vt:lpstr>ЧТО НУЖНО СДЕЛАТЬ ДЛЯ ТОГО, ЧТОБЫ ВСТУПИТЬ В СТУДЕНЧЕСКИЕ ОТРЯДЫ?</vt:lpstr>
      <vt:lpstr>ЧЕМ ЕЩЕ ЗАНИМАЮТСЯ СТУДЕНЧЕСКИЕ ОТРЯДЫ?</vt:lpstr>
      <vt:lpstr>СОЦИАЛЬНЫЕ   ПРОЕКТЫ</vt:lpstr>
      <vt:lpstr>ПОКЛОНИМСЯ  ВЕЛИКИМ ТЕМ  ГОДАМ</vt:lpstr>
      <vt:lpstr>СОЦИАЛЬНЫЕ   ПРОЕКТЫ</vt:lpstr>
      <vt:lpstr>СОЦИАЛЬНЫЕ ПРОЕКТЫ</vt:lpstr>
      <vt:lpstr>СОЦИАЛЬНЫЕ   ПРОЕКТЫ</vt:lpstr>
      <vt:lpstr>СВЯЖИТЕСЬ  С НАМИ: </vt:lpstr>
      <vt:lpstr>Мы с удовольствием ответим!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Студенческие отряды Оренбургской области</dc:title>
  <dc:creator>Nadia Mayer</dc:creator>
  <cp:keywords>DAEt0G9tpn4,BAEZA0WMX2g</cp:keywords>
  <cp:lastModifiedBy>user</cp:lastModifiedBy>
  <cp:revision>32</cp:revision>
  <dcterms:created xsi:type="dcterms:W3CDTF">2022-10-21T11:03:10Z</dcterms:created>
  <dcterms:modified xsi:type="dcterms:W3CDTF">2022-10-26T11:03:19Z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2022-02-24T00:00:00Z</vt:filetime>
  </property>
  <property fmtid="{D5CDD505-2E9C-101B-9397-08002B2CF9AE}" pid="3" name="Creator">
    <vt:lpwstr>Canva</vt:lpwstr>
  </property>
  <property fmtid="{D5CDD505-2E9C-101B-9397-08002B2CF9AE}" pid="4" name="LastSaved">
    <vt:filetime>2022-10-21T00:00:00Z</vt:filetime>
  </property>
</Properties>
</file>