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3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7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0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5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1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8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2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4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7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2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96C6-1848-4233-94EA-20DF4017924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AB4E-E1CA-40AF-AF6F-6EA7F43F0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83126"/>
            <a:ext cx="10818091" cy="6774873"/>
          </a:xfrm>
        </p:spPr>
      </p:pic>
    </p:spTree>
    <p:extLst>
      <p:ext uri="{BB962C8B-B14F-4D97-AF65-F5344CB8AC3E}">
        <p14:creationId xmlns:p14="http://schemas.microsoft.com/office/powerpoint/2010/main" val="120533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3" y="138544"/>
            <a:ext cx="11471562" cy="6719455"/>
          </a:xfrm>
        </p:spPr>
      </p:pic>
    </p:spTree>
    <p:extLst>
      <p:ext uri="{BB962C8B-B14F-4D97-AF65-F5344CB8AC3E}">
        <p14:creationId xmlns:p14="http://schemas.microsoft.com/office/powerpoint/2010/main" val="365106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6" y="249382"/>
            <a:ext cx="11113654" cy="6345382"/>
          </a:xfrm>
        </p:spPr>
      </p:pic>
    </p:spTree>
    <p:extLst>
      <p:ext uri="{BB962C8B-B14F-4D97-AF65-F5344CB8AC3E}">
        <p14:creationId xmlns:p14="http://schemas.microsoft.com/office/powerpoint/2010/main" val="272332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448251"/>
            <a:ext cx="10670309" cy="6174221"/>
          </a:xfrm>
        </p:spPr>
      </p:pic>
    </p:spTree>
    <p:extLst>
      <p:ext uri="{BB962C8B-B14F-4D97-AF65-F5344CB8AC3E}">
        <p14:creationId xmlns:p14="http://schemas.microsoft.com/office/powerpoint/2010/main" val="276222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2" y="365124"/>
            <a:ext cx="10474035" cy="6492875"/>
          </a:xfrm>
        </p:spPr>
      </p:pic>
    </p:spTree>
    <p:extLst>
      <p:ext uri="{BB962C8B-B14F-4D97-AF65-F5344CB8AC3E}">
        <p14:creationId xmlns:p14="http://schemas.microsoft.com/office/powerpoint/2010/main" val="34893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73891"/>
            <a:ext cx="11055928" cy="6613236"/>
          </a:xfrm>
        </p:spPr>
      </p:pic>
    </p:spTree>
    <p:extLst>
      <p:ext uri="{BB962C8B-B14F-4D97-AF65-F5344CB8AC3E}">
        <p14:creationId xmlns:p14="http://schemas.microsoft.com/office/powerpoint/2010/main" val="101992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203200"/>
            <a:ext cx="11009746" cy="6654800"/>
          </a:xfrm>
        </p:spPr>
      </p:pic>
    </p:spTree>
    <p:extLst>
      <p:ext uri="{BB962C8B-B14F-4D97-AF65-F5344CB8AC3E}">
        <p14:creationId xmlns:p14="http://schemas.microsoft.com/office/powerpoint/2010/main" val="1105254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Актовый зал</dc:creator>
  <cp:lastModifiedBy>Актовый зал</cp:lastModifiedBy>
  <cp:revision>3</cp:revision>
  <dcterms:created xsi:type="dcterms:W3CDTF">2023-11-13T06:03:58Z</dcterms:created>
  <dcterms:modified xsi:type="dcterms:W3CDTF">2023-11-13T06:37:57Z</dcterms:modified>
</cp:coreProperties>
</file>