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/>
    <p:restoredTop sz="94698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:\2_Приемы награды\5_Датированные мероприятия\День социального работника\2025\Дизайн\Проекты\Титул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6" y="1240"/>
            <a:ext cx="9143462" cy="685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797152"/>
            <a:ext cx="640871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>
                <a:latin typeface="Montserrat SemiBold"/>
                <a:cs typeface="Times New Roman" panose="02020603050405020304" pitchFamily="18" charset="0"/>
              </a:rPr>
              <a:t>ГКУ СО «Калачевский центр социального обслуживания населения»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5696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2_Приемы награды\5_Датированные мероприятия\День социального работника\2025\Дизайн\Обычный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" y="18008"/>
            <a:ext cx="9146976" cy="68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4324" y="544910"/>
            <a:ext cx="705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Общая </a:t>
            </a:r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</a:t>
            </a:r>
            <a:endParaRPr lang="ru-RU" sz="2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120950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tserrat SemiBold"/>
                <a:cs typeface="Times New Roman" panose="02020603050405020304" pitchFamily="18" charset="0"/>
              </a:rPr>
              <a:t>Добровольческая </a:t>
            </a:r>
            <a:r>
              <a:rPr lang="ru-RU" sz="2800" b="1" dirty="0" smtClean="0">
                <a:latin typeface="Montserrat SemiBold"/>
                <a:cs typeface="Times New Roman" panose="02020603050405020304" pitchFamily="18" charset="0"/>
              </a:rPr>
              <a:t>команда «РУСИЧИ» </a:t>
            </a:r>
            <a:endParaRPr lang="ru-RU" sz="2800" b="1" dirty="0">
              <a:latin typeface="Montserrat SemiBold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Montserrat SemiBold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Montserrat SemiBold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Montserrat SemiBold"/>
                <a:cs typeface="Times New Roman" panose="02020603050405020304" pitchFamily="18" charset="0"/>
              </a:rPr>
              <a:t>функционирует </a:t>
            </a:r>
            <a:r>
              <a:rPr lang="ru-RU" dirty="0">
                <a:latin typeface="Montserrat SemiBold"/>
                <a:cs typeface="Times New Roman" panose="02020603050405020304" pitchFamily="18" charset="0"/>
              </a:rPr>
              <a:t>Волгоградская область, Калачевский район, г. Калач-на-Дону, </a:t>
            </a:r>
            <a:r>
              <a:rPr lang="ru-RU" dirty="0" smtClean="0">
                <a:latin typeface="Montserrat SemiBold"/>
                <a:cs typeface="Times New Roman" panose="02020603050405020304" pitchFamily="18" charset="0"/>
              </a:rPr>
              <a:t>ул.Маяковского, д.6, ГКУ </a:t>
            </a:r>
            <a:r>
              <a:rPr lang="ru-RU" dirty="0">
                <a:latin typeface="Montserrat SemiBold"/>
                <a:cs typeface="Times New Roman" panose="02020603050405020304" pitchFamily="18" charset="0"/>
              </a:rPr>
              <a:t>СО «Калачевский ЦСОН</a:t>
            </a:r>
            <a:r>
              <a:rPr lang="ru-RU" dirty="0" smtClean="0">
                <a:latin typeface="Montserrat SemiBold"/>
                <a:cs typeface="Times New Roman" panose="02020603050405020304" pitchFamily="18" charset="0"/>
              </a:rPr>
              <a:t>»</a:t>
            </a:r>
            <a:endParaRPr lang="ru-RU" dirty="0">
              <a:latin typeface="Montserrat Semi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2_Приемы награды\5_Датированные мероприятия\День социального работника\2025\Дизайн\Обычный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" y="18008"/>
            <a:ext cx="9146976" cy="68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84887" y="1554879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Montserrat SemiBold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Montserrat SemiBold"/>
                <a:cs typeface="Times New Roman" panose="02020603050405020304" pitchFamily="18" charset="0"/>
              </a:rPr>
              <a:t>базе ГКУ СО «Калачевский ЦСОН» </a:t>
            </a:r>
            <a:r>
              <a:rPr lang="ru-RU" sz="1600" dirty="0" smtClean="0">
                <a:latin typeface="Montserrat SemiBold"/>
                <a:cs typeface="Times New Roman" panose="02020603050405020304" pitchFamily="18" charset="0"/>
              </a:rPr>
              <a:t>создана и функционирует добровольческая </a:t>
            </a:r>
            <a:r>
              <a:rPr lang="ru-RU" sz="1600" dirty="0" smtClean="0">
                <a:latin typeface="Montserrat SemiBold"/>
                <a:cs typeface="Times New Roman" panose="02020603050405020304" pitchFamily="18" charset="0"/>
              </a:rPr>
              <a:t>команда «Русичи», состоящая из инициативных сотрудников, которые в свободное от работы время участвуют в волонтерской деятельности, направленной на бескорыстное оказание социально-значимой помощи жителям нашего города и района с целью повышения качества их жизни. Многолетняя </a:t>
            </a:r>
            <a:r>
              <a:rPr lang="ru-RU" sz="1600" dirty="0" smtClean="0">
                <a:latin typeface="Montserrat SemiBold"/>
                <a:cs typeface="Times New Roman" panose="02020603050405020304" pitchFamily="18" charset="0"/>
              </a:rPr>
              <a:t>работа команды  </a:t>
            </a:r>
            <a:r>
              <a:rPr lang="ru-RU" sz="1600" dirty="0" smtClean="0">
                <a:latin typeface="Montserrat SemiBold"/>
                <a:cs typeface="Times New Roman" panose="02020603050405020304" pitchFamily="18" charset="0"/>
              </a:rPr>
              <a:t>показывает стойкое желание и большую готовность сотрудников ЦСОН заниматься добровольческой деятельностью, что позволило выделить корпоративное волонтерство в самостоятельную структуру социальной жизни учреждения. </a:t>
            </a:r>
            <a:endParaRPr lang="ru-RU" sz="1600" b="1" dirty="0">
              <a:latin typeface="Montserrat SemiBold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48680"/>
            <a:ext cx="778275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Добровольческая команда «РУСИЧИ»</a:t>
            </a:r>
            <a:endParaRPr lang="ru-RU" sz="1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\\192.168.0.6\Server2\Профмастерство 2025\3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6" y="1916832"/>
            <a:ext cx="36990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2_Приемы награды\5_Датированные мероприятия\День социального работника\2025\Дизайн\Обычный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4"/>
            <a:ext cx="9146976" cy="68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4350" y="476672"/>
            <a:ext cx="70592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tserrat SemiBold" pitchFamily="2" charset="-52"/>
                <a:cs typeface="Times New Roman" pitchFamily="18" charset="0"/>
              </a:rPr>
              <a:t>Работа команды</a:t>
            </a:r>
            <a:endParaRPr lang="ru-RU" sz="3200" dirty="0" smtClean="0">
              <a:ln w="18415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tserrat SemiBold" pitchFamily="2" charset="-52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4023" y="1268760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Деятельность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проекта включает в себя все направления добровольчества:</a:t>
            </a:r>
          </a:p>
          <a:p>
            <a:pPr algn="just"/>
            <a:endParaRPr lang="ru-RU" sz="1400" dirty="0" smtClean="0">
              <a:latin typeface="Montserrat SemiBold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Montserrat SemiBold"/>
                <a:cs typeface="Times New Roman"/>
              </a:rPr>
              <a:t>○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Montserrat SemiBold"/>
                <a:cs typeface="Times New Roman" panose="02020603050405020304" pitchFamily="18" charset="0"/>
              </a:rPr>
              <a:t>социальное волонтерство: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помощь семьям, оказавшимся в трудной жизненной ситуации; социальное патронирование детей-сирот, детей, находящихся в трудной жизненной ситуации, граждан пожилого возраста и инвалидов; педагогическое сопровождение (воспитательная поддержка детей и подростков); помощь многодетным, молодым, малообеспеченным семьям;</a:t>
            </a:r>
          </a:p>
          <a:p>
            <a:pPr algn="just"/>
            <a:endParaRPr lang="ru-RU" sz="1400" dirty="0" smtClean="0">
              <a:latin typeface="Montserrat SemiBold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Montserrat SemiBold"/>
                <a:cs typeface="Times New Roman"/>
              </a:rPr>
              <a:t>○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Montserrat SemiBold"/>
                <a:cs typeface="Times New Roman" panose="02020603050405020304" pitchFamily="18" charset="0"/>
              </a:rPr>
              <a:t>экологическое волонтерство: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учреждение проводит акции « Зеленая весна», «Сохраним лес», городские субботники, озеленение городских территорий и т.п.</a:t>
            </a:r>
          </a:p>
          <a:p>
            <a:pPr algn="just"/>
            <a:endParaRPr lang="ru-RU" sz="1400" dirty="0" smtClean="0">
              <a:latin typeface="Montserrat SemiBold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Montserrat SemiBold"/>
                <a:cs typeface="Times New Roman"/>
              </a:rPr>
              <a:t>○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Montserrat SemiBold"/>
                <a:cs typeface="Times New Roman" panose="02020603050405020304" pitchFamily="18" charset="0"/>
              </a:rPr>
              <a:t>событийное волонтерство: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проведение творческих мероприятий, праздничных акций, организация досуговой деятельности детей, подростков, молодежи, в том числе имеющих инвалидность.</a:t>
            </a:r>
          </a:p>
          <a:p>
            <a:pPr algn="just"/>
            <a:endParaRPr lang="ru-RU" sz="1400" dirty="0" smtClean="0">
              <a:latin typeface="Montserrat SemiBold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Montserrat SemiBold"/>
                <a:cs typeface="Times New Roman"/>
              </a:rPr>
              <a:t>○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Montserrat SemiBold"/>
                <a:cs typeface="Times New Roman" panose="02020603050405020304" pitchFamily="18" charset="0"/>
              </a:rPr>
              <a:t>патриотическое волонтерство: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волонтерская команда «Беседа с Победой», состоящая из несовершеннолетних волонтеров, сотрудников учреждения и волонтеров «серебряного» возраста организует и участвует в патриотических мероприятиях, в том числе районного уровня, деятельности по поддержке участников СВО и их семей.</a:t>
            </a:r>
          </a:p>
          <a:p>
            <a:pPr algn="just"/>
            <a:endParaRPr lang="ru-RU" sz="1400" dirty="0" smtClean="0">
              <a:latin typeface="Montserrat SemiBold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Montserrat SemiBold"/>
                <a:cs typeface="Times New Roman"/>
              </a:rPr>
              <a:t>○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Montserrat SemiBold"/>
                <a:cs typeface="Times New Roman" panose="02020603050405020304" pitchFamily="18" charset="0"/>
              </a:rPr>
              <a:t>спортивное волонтерство: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проведение мероприятий по продвижению здорового образа жизни, вовлечение жителей города и района в массовый и доступный спорт и др.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2_Приемы награды\5_Датированные мероприятия\День социального работника\2025\Дизайн\Обычный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" y="18008"/>
            <a:ext cx="9146976" cy="68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2262" y="1460241"/>
            <a:ext cx="8064896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400" dirty="0" smtClean="0">
                <a:latin typeface="Montserrat SemiBold"/>
                <a:cs typeface="Times New Roman"/>
              </a:rPr>
              <a:t>Волонтерская команда «Русичи</a:t>
            </a:r>
            <a:r>
              <a:rPr lang="ru-RU" sz="1400" dirty="0">
                <a:latin typeface="Montserrat SemiBold"/>
                <a:cs typeface="Times New Roman"/>
              </a:rPr>
              <a:t>» в 2024 году организовано и проведено 39 акций и мероприятий: «Окопная свеча», «Дерево семейных ценностей», «Капсула времени», «Счастье быть беременной», «Человек родился», «Семейный зеленый десант», «День победы», «Большие семейные выходные», «Областной семейный </a:t>
            </a:r>
            <a:r>
              <a:rPr lang="ru-RU" sz="1400" dirty="0" err="1">
                <a:latin typeface="Montserrat SemiBold"/>
                <a:cs typeface="Times New Roman"/>
              </a:rPr>
              <a:t>Велофест</a:t>
            </a:r>
            <a:r>
              <a:rPr lang="ru-RU" sz="1400" dirty="0">
                <a:latin typeface="Montserrat SemiBold"/>
                <a:cs typeface="Times New Roman"/>
              </a:rPr>
              <a:t>», областной добровольческий (волонтерский) </a:t>
            </a:r>
            <a:r>
              <a:rPr lang="ru-RU" sz="1400" dirty="0" err="1">
                <a:latin typeface="Montserrat SemiBold"/>
                <a:cs typeface="Times New Roman"/>
              </a:rPr>
              <a:t>квест</a:t>
            </a:r>
            <a:r>
              <a:rPr lang="ru-RU" sz="1400" dirty="0">
                <a:latin typeface="Montserrat SemiBold"/>
                <a:cs typeface="Times New Roman"/>
              </a:rPr>
              <a:t> «Нет Ничего Невозможного», «День семьи, любви и верности», «День физкультурника», «Собери портфель школьнику», «Волонтеры на Выборах-2024», «Навстречу мечте», субботник «Зеленая Россия», </a:t>
            </a:r>
            <a:r>
              <a:rPr lang="ru-RU" sz="1400" dirty="0" smtClean="0">
                <a:latin typeface="Montserrat SemiBold"/>
                <a:cs typeface="Times New Roman"/>
              </a:rPr>
              <a:t>«</a:t>
            </a:r>
            <a:r>
              <a:rPr lang="ru-RU" sz="1400" dirty="0">
                <a:latin typeface="Montserrat SemiBold"/>
                <a:cs typeface="Times New Roman"/>
              </a:rPr>
              <a:t>Как не просто в походе бойцу», «Бабушка на час», «Всё тепло малышам», «Крылья ангела», «Подарок новорожденному», «Семья у самовара», </a:t>
            </a:r>
            <a:r>
              <a:rPr lang="ru-RU" sz="1400" dirty="0" smtClean="0">
                <a:latin typeface="Montserrat SemiBold"/>
                <a:cs typeface="Times New Roman"/>
              </a:rPr>
              <a:t>«</a:t>
            </a:r>
            <a:r>
              <a:rPr lang="ru-RU" sz="1400" dirty="0">
                <a:latin typeface="Montserrat SemiBold"/>
                <a:cs typeface="Times New Roman"/>
              </a:rPr>
              <a:t>Щедрый вторник», городские субботники, мероприятия по сбору гуманитарной помощи участникам СВО и т.д. </a:t>
            </a:r>
            <a:endParaRPr lang="ru-RU" sz="1400" dirty="0" smtClean="0">
              <a:latin typeface="Montserrat SemiBold"/>
              <a:cs typeface="Times New Roman"/>
            </a:endParaRPr>
          </a:p>
          <a:p>
            <a:pPr algn="just"/>
            <a:r>
              <a:rPr lang="ru-RU" sz="1400" dirty="0" smtClean="0">
                <a:latin typeface="Montserrat SemiBold"/>
                <a:cs typeface="Times New Roman"/>
              </a:rPr>
              <a:t>   В </a:t>
            </a:r>
            <a:r>
              <a:rPr lang="ru-RU" sz="1400" dirty="0">
                <a:latin typeface="Montserrat SemiBold"/>
                <a:cs typeface="Times New Roman"/>
              </a:rPr>
              <a:t>данных мероприятиях приняло участие 556 волонтеров, из них: 50 участников команды корпоративных волонтеров ГКУ СО «Калачевского ЦСОН», 20 </a:t>
            </a:r>
            <a:r>
              <a:rPr lang="ru-RU" sz="1400" dirty="0" smtClean="0">
                <a:latin typeface="Montserrat SemiBold"/>
                <a:cs typeface="Times New Roman"/>
              </a:rPr>
              <a:t>члены </a:t>
            </a:r>
            <a:r>
              <a:rPr lang="ru-RU" sz="1400" dirty="0">
                <a:latin typeface="Montserrat SemiBold"/>
                <a:cs typeface="Times New Roman"/>
              </a:rPr>
              <a:t>их семей, 20 «серебряных» волонтеров, 12 молодых инвалидов, 50 несовершеннолетних получателей социальных услуг отделения психолого-педагогической помощи, 20 получателей реабилитационного отделения для детей и подростков с ограниченными возможностями, 40 получателей социальных услуг отделения дневного пребывания граждан пожилого возраста и инвалидов, 87 учеников общеобразовательных городских школ, 147 студентов профессионального училища и техникума-интерната, 110 жителей города Калача-на-Дону. </a:t>
            </a:r>
          </a:p>
          <a:p>
            <a:pPr algn="just"/>
            <a:r>
              <a:rPr lang="ru-RU" sz="1400" dirty="0" smtClean="0">
                <a:latin typeface="Montserrat SemiBold"/>
                <a:cs typeface="Times New Roman"/>
              </a:rPr>
              <a:t>   Создано </a:t>
            </a:r>
            <a:r>
              <a:rPr lang="ru-RU" sz="1400" dirty="0">
                <a:latin typeface="Montserrat SemiBold"/>
                <a:cs typeface="Times New Roman"/>
              </a:rPr>
              <a:t>продуктивное межведомственное взаимодействие учреждений социальной и образовательной сфер в разных направлениях волонтёрской деятельности</a:t>
            </a:r>
            <a:r>
              <a:rPr lang="ru-RU" sz="1400" dirty="0" smtClean="0">
                <a:latin typeface="Montserrat SemiBold"/>
                <a:cs typeface="Times New Roman"/>
              </a:rPr>
              <a:t>.</a:t>
            </a:r>
            <a:endParaRPr lang="ru-RU" sz="1400" dirty="0">
              <a:latin typeface="Montserrat SemiBold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9692" y="153507"/>
            <a:ext cx="70207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60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sz="60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2_Приемы награды\5_Датированные мероприятия\День социального работника\2025\Дизайн\Обычный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" y="18008"/>
            <a:ext cx="9146976" cy="68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7624" y="620688"/>
            <a:ext cx="7782752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Специалисты, задействованные в </a:t>
            </a:r>
            <a:r>
              <a:rPr lang="ru-RU" sz="16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команде</a:t>
            </a:r>
            <a:endParaRPr lang="ru-RU" sz="1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772816"/>
            <a:ext cx="76328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Общее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руководство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Отделение приема граждан, социального сопровождения и организационно-технической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работы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Служба социального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сопровождения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Отделение срочного социального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обслуживания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Мобильная бригада специалистов для предоставления срочной социальной услуги по предоставлению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транспорта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"Школа ухода" и пункт проката технических средств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реабилитации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Отделение социального обслуживания на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дому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Мобильная бригада специалистов для предоставления социальных услуг в сельских и городских </a:t>
            </a:r>
            <a:endParaRPr lang="ru-RU" sz="1400" dirty="0" smtClean="0">
              <a:latin typeface="Montserrat SemiBold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Реабилитационное отделение для детей и подростков с ограниченными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возможностями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Реабилитационная служба для молодых инвалидов </a:t>
            </a:r>
            <a:endParaRPr lang="ru-RU" sz="1400" dirty="0" smtClean="0">
              <a:latin typeface="Montserrat SemiBold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Отдел финансово-организационного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обеспечения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обеспечение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Ремонтно-техническое и энергетическое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обслуживание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Обслуживание и содержание зданий и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территорий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Отделение психолого-педагогической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помощи</a:t>
            </a:r>
          </a:p>
          <a:p>
            <a:r>
              <a:rPr lang="ru-RU" sz="1400" dirty="0">
                <a:latin typeface="Montserrat SemiBold"/>
                <a:cs typeface="Times New Roman" panose="02020603050405020304" pitchFamily="18" charset="0"/>
              </a:rPr>
              <a:t>Отделение дневного пребывания граждан пожилого возраста и </a:t>
            </a:r>
            <a:r>
              <a:rPr lang="ru-RU" sz="1400" dirty="0" smtClean="0">
                <a:latin typeface="Montserrat SemiBold"/>
                <a:cs typeface="Times New Roman" panose="02020603050405020304" pitchFamily="18" charset="0"/>
              </a:rPr>
              <a:t>инвалидов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2_Приемы награды\5_Датированные мероприятия\День социального работника\2025\Дизайн\Обычный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" y="18008"/>
            <a:ext cx="9146976" cy="68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04664"/>
            <a:ext cx="76387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Команда Корпоративных волонтеров</a:t>
            </a:r>
          </a:p>
          <a:p>
            <a:pPr algn="ctr"/>
            <a:r>
              <a:rPr lang="ru-RU" sz="1600" b="1" cap="all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ГКУ СО «Калачевского ЦСОН»</a:t>
            </a:r>
            <a:endParaRPr lang="ru-RU" sz="16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\\192.168.0.6\Server2\ОПГ\4. Дмитрий\Толкуева\Русичи\d61987b8-2a51-44b1-ae72-5eee3967af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1700808"/>
            <a:ext cx="3987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663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Выдра Александра Романовна</dc:creator>
  <cp:lastModifiedBy>User</cp:lastModifiedBy>
  <cp:revision>37</cp:revision>
  <dcterms:created xsi:type="dcterms:W3CDTF">2024-12-03T08:42:46Z</dcterms:created>
  <dcterms:modified xsi:type="dcterms:W3CDTF">2025-08-07T12:29:39Z</dcterms:modified>
  <cp:version>0906.0100.01</cp:version>
</cp:coreProperties>
</file>