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91AE-6934-431B-9F44-9CB6AEDAE575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BD35-3528-4778-9018-D8E14B0F7F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Волонтерская деятельность МАОУ «Криулинская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4.userapi.com/impf/c845520/v845520437/ea7d0/wtSuhStbmss.jpg?size=1280x853&amp;quality=96&amp;sign=612f05c0213763c5454e71a709b4f2a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306593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Туристическая эстафета 07.09.2023 г.</a:t>
            </a:r>
            <a:endParaRPr lang="ru-RU" sz="3600" dirty="0"/>
          </a:p>
        </p:txBody>
      </p:sp>
      <p:pic>
        <p:nvPicPr>
          <p:cNvPr id="4100" name="Picture 4" descr="https://sun9-7.userapi.com/impg/tgAM9sSLkrcIfyARPL5lXzOPr-kwNEgxoUFFbg/2TUgHv3bPtc.jpg?size=1280x853&amp;quality=95&amp;sign=d135444272ea06223a60ee0a831b7f4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133572" cy="2088232"/>
          </a:xfrm>
          <a:prstGeom prst="rect">
            <a:avLst/>
          </a:prstGeom>
          <a:noFill/>
        </p:spPr>
      </p:pic>
      <p:pic>
        <p:nvPicPr>
          <p:cNvPr id="4102" name="Picture 6" descr="https://sun9-76.userapi.com/impg/IVNB0PrUCGQttBhCz9kC2CjS78CrgrLC_kF_Aw/KQ0CZO_tvvM.jpg?size=1280x853&amp;quality=95&amp;sign=252182159a0404156886ad10581d6db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06162"/>
            <a:ext cx="3096006" cy="2063198"/>
          </a:xfrm>
          <a:prstGeom prst="rect">
            <a:avLst/>
          </a:prstGeom>
          <a:noFill/>
        </p:spPr>
      </p:pic>
      <p:pic>
        <p:nvPicPr>
          <p:cNvPr id="4104" name="Picture 8" descr="https://sun9-75.userapi.com/impg/suRRDJEBO2tHqnr7nBOBXfjXtykTGV0EjY2ALQ/jhSj-M1MAy8.jpg?size=1280x853&amp;quality=95&amp;sign=6ddd59df3806373f6ed5c3688cd96c9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133571" cy="2088232"/>
          </a:xfrm>
          <a:prstGeom prst="rect">
            <a:avLst/>
          </a:prstGeom>
          <a:noFill/>
        </p:spPr>
      </p:pic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3" name="Picture 17" descr="C:\Users\User_ORG\Desktop\443008cd-296f-41fb-9c26-53bea88be05e.jpg"/>
          <p:cNvPicPr>
            <a:picLocks noChangeAspect="1" noChangeArrowheads="1"/>
          </p:cNvPicPr>
          <p:nvPr/>
        </p:nvPicPr>
        <p:blipFill>
          <a:blip r:embed="rId5" cstate="print"/>
          <a:srcRect l="10685" t="32257" r="15585"/>
          <a:stretch>
            <a:fillRect/>
          </a:stretch>
        </p:blipFill>
        <p:spPr bwMode="auto">
          <a:xfrm>
            <a:off x="3419872" y="1772816"/>
            <a:ext cx="5560046" cy="338437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95936" y="5013176"/>
            <a:ext cx="446449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подготовила эстафету для 350 учеников нашей школы!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Линейка 1 сентября 2023 г.</a:t>
            </a:r>
            <a:endParaRPr lang="ru-RU" sz="3600" dirty="0"/>
          </a:p>
        </p:txBody>
      </p:sp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5013176"/>
            <a:ext cx="4464496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провела 2 линейки для 420 учеников нашей школы!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s://sun9-25.userapi.com/impg/zQSY_GJFyGNBA-doygNvqSprrBCrAZ3LT9rXlw/MGo8Rx717ww.jpg?size=1280x853&amp;quality=95&amp;sign=84493abf45c03531a6752019f458640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3349681" cy="2232248"/>
          </a:xfrm>
          <a:prstGeom prst="rect">
            <a:avLst/>
          </a:prstGeom>
          <a:noFill/>
        </p:spPr>
      </p:pic>
      <p:pic>
        <p:nvPicPr>
          <p:cNvPr id="15366" name="Picture 6" descr="https://sun9-59.userapi.com/impg/zCkpPwsmC8Nv7fISdKS24KQi-KDY5EtsquL4Uw/ogrP8aHl5KA.jpg?size=1280x853&amp;quality=95&amp;sign=528637c85445b7b4ab2f31f6ed54adfc&amp;type=album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107504" y="116632"/>
            <a:ext cx="3384376" cy="2066729"/>
          </a:xfrm>
          <a:prstGeom prst="rect">
            <a:avLst/>
          </a:prstGeom>
          <a:noFill/>
        </p:spPr>
      </p:pic>
      <p:pic>
        <p:nvPicPr>
          <p:cNvPr id="15368" name="Picture 8" descr="https://sun9-4.userapi.com/impg/zSmi8robTbztOoV34VUTBC3xMpguLQhg8H0MWA/WcLe1rcIv3o.jpg?size=720x1080&amp;quality=95&amp;sign=83ec133d680f50b5b8e1a55270bff5a8&amp;type=album"/>
          <p:cNvPicPr>
            <a:picLocks noChangeAspect="1" noChangeArrowheads="1"/>
          </p:cNvPicPr>
          <p:nvPr/>
        </p:nvPicPr>
        <p:blipFill>
          <a:blip r:embed="rId4" cstate="print"/>
          <a:srcRect l="12741" t="24916" r="20368" b="46314"/>
          <a:stretch>
            <a:fillRect/>
          </a:stretch>
        </p:blipFill>
        <p:spPr bwMode="auto">
          <a:xfrm>
            <a:off x="107504" y="4509120"/>
            <a:ext cx="3348372" cy="2160240"/>
          </a:xfrm>
          <a:prstGeom prst="rect">
            <a:avLst/>
          </a:prstGeom>
          <a:noFill/>
        </p:spPr>
      </p:pic>
      <p:pic>
        <p:nvPicPr>
          <p:cNvPr id="15370" name="Picture 10" descr="https://sun9-79.userapi.com/impg/N9s0JADpNX7NROM_oxjS9cpJ5jH-d0uWe2xqyQ/omFYVydVJ7g.jpg?size=1280x853&amp;quality=95&amp;sign=fbea9e9c2f7af74fccfc68e9e677a1e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268760"/>
            <a:ext cx="5511861" cy="367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Торжественная церемония вручения аттестатов 2023 г.</a:t>
            </a:r>
            <a:endParaRPr lang="ru-RU" sz="3600" dirty="0"/>
          </a:p>
        </p:txBody>
      </p:sp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sun9-21.userapi.com/impg/aJm-P5WcRTLTWD6LBh4Od6T0iG-qbEKi9W2M_w/-ZNeOWP_Ll8.jpg?size=1280x853&amp;quality=95&amp;sign=f3e0b9a5a8850309ddfe4db6e066e6d6&amp;type=album"/>
          <p:cNvPicPr>
            <a:picLocks noChangeAspect="1" noChangeArrowheads="1"/>
          </p:cNvPicPr>
          <p:nvPr/>
        </p:nvPicPr>
        <p:blipFill>
          <a:blip r:embed="rId2" cstate="print"/>
          <a:srcRect t="17241"/>
          <a:stretch>
            <a:fillRect/>
          </a:stretch>
        </p:blipFill>
        <p:spPr bwMode="auto">
          <a:xfrm>
            <a:off x="142286" y="292943"/>
            <a:ext cx="3205578" cy="1767905"/>
          </a:xfrm>
          <a:prstGeom prst="rect">
            <a:avLst/>
          </a:prstGeom>
          <a:noFill/>
        </p:spPr>
      </p:pic>
      <p:pic>
        <p:nvPicPr>
          <p:cNvPr id="17412" name="Picture 4" descr="https://sun9-14.userapi.com/impg/EwBZW9B3xzvt6FxUTlglMGIo1QNgInz6KVwb6A/w9uddi3R4uU.jpg?size=1280x853&amp;quality=95&amp;sign=dcd271b9ba3078fb7dbaad6c610ea46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53694"/>
            <a:ext cx="3168352" cy="2111410"/>
          </a:xfrm>
          <a:prstGeom prst="rect">
            <a:avLst/>
          </a:prstGeom>
          <a:noFill/>
        </p:spPr>
      </p:pic>
      <p:pic>
        <p:nvPicPr>
          <p:cNvPr id="17414" name="Picture 6" descr="https://sun9-64.userapi.com/impg/r8E_jlYX6e3VWyWvhlQTZE3ysl0fi4u79XofBg/0SDalz6ziDM.jpg?size=1280x799&amp;quality=95&amp;sign=45876283442c7574c408484265595b9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3229995" cy="2016224"/>
          </a:xfrm>
          <a:prstGeom prst="rect">
            <a:avLst/>
          </a:prstGeom>
          <a:noFill/>
        </p:spPr>
      </p:pic>
      <p:pic>
        <p:nvPicPr>
          <p:cNvPr id="17416" name="Picture 8" descr="https://sun9-34.userapi.com/impg/Dxc_EtcqZOBBljQxkEFDqSjciTkx6ZSlIDJicw/A7_S3vgqb3c.jpg?size=1280x925&amp;quality=95&amp;sign=6ba45d83ffd9765cb35cff79eb018c9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3739" y="1196752"/>
            <a:ext cx="5380749" cy="388843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3968" y="5013176"/>
            <a:ext cx="4464496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вела фотографирование торжественной церемонии вручения аттестатов для 31 выпускника нашей школы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Последний звонок 2023 г.</a:t>
            </a:r>
            <a:endParaRPr lang="ru-RU" sz="3600" dirty="0"/>
          </a:p>
        </p:txBody>
      </p:sp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sun9-53.userapi.com/impg/BSisMNHoCwlDsK5SIpqzlWP_qx3rMTYrHpy5mw/7Ld6aqUxP9U.jpg?size=1280x853&amp;quality=95&amp;sign=1e7cd9bc2b9c370430142554b4e0638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88640"/>
            <a:ext cx="3312366" cy="2207381"/>
          </a:xfrm>
          <a:prstGeom prst="rect">
            <a:avLst/>
          </a:prstGeom>
          <a:noFill/>
        </p:spPr>
      </p:pic>
      <p:pic>
        <p:nvPicPr>
          <p:cNvPr id="18436" name="Picture 4" descr="https://sun9-65.userapi.com/impg/ukdMWewVL2wN-P47KLa6kJ3V22wgudS1x6R9MQ/GC5jYNv0b64.jpg?size=1280x853&amp;quality=95&amp;sign=8ff65bda009b7b7a5592ed8938bb341d&amp;type=album"/>
          <p:cNvPicPr>
            <a:picLocks noChangeAspect="1" noChangeArrowheads="1"/>
          </p:cNvPicPr>
          <p:nvPr/>
        </p:nvPicPr>
        <p:blipFill>
          <a:blip r:embed="rId3" cstate="print"/>
          <a:srcRect t="3262"/>
          <a:stretch>
            <a:fillRect/>
          </a:stretch>
        </p:blipFill>
        <p:spPr bwMode="auto">
          <a:xfrm>
            <a:off x="179512" y="2420888"/>
            <a:ext cx="3312368" cy="2135375"/>
          </a:xfrm>
          <a:prstGeom prst="rect">
            <a:avLst/>
          </a:prstGeom>
          <a:noFill/>
        </p:spPr>
      </p:pic>
      <p:pic>
        <p:nvPicPr>
          <p:cNvPr id="18438" name="Picture 6" descr="https://sun9-48.userapi.com/impg/vcmXoe4yzOrHDyQ-tPZrLMsLsBuMMmU8UYZCfg/5qRp2cAt9n0.jpg?size=1280x853&amp;quality=95&amp;sign=f0e6998dc62d0df224d152fcfaa4a66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3240360" cy="2159397"/>
          </a:xfrm>
          <a:prstGeom prst="rect">
            <a:avLst/>
          </a:prstGeom>
          <a:noFill/>
        </p:spPr>
      </p:pic>
      <p:pic>
        <p:nvPicPr>
          <p:cNvPr id="18440" name="Picture 8" descr="https://sun9-21.userapi.com/impg/aMOBTbreAHEsAYY4IxH2Q9164sSRGBWhvhKoPQ/_QJNlRaktIw.jpg?size=1280x853&amp;quality=95&amp;sign=4dfe2d39661dbf9d37570b7d9e19e25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270166"/>
            <a:ext cx="5400600" cy="359899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211960" y="4581128"/>
            <a:ext cx="4464496" cy="1872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провела фото и видеосъемку, Последнего звонка для 31ученика школы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Леди Совершенство 2023 г.</a:t>
            </a:r>
            <a:endParaRPr lang="ru-RU" sz="3600" dirty="0"/>
          </a:p>
        </p:txBody>
      </p:sp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4509120"/>
            <a:ext cx="4464496" cy="1872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провела фото и видеосъемку, стала ведущими весеннего конкурса красоты и графии для 300 учеников школы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s://sun9-76.userapi.com/impg/d4YpsaAWKzyS17iMpFC6_MVA3_pZpi6sYKOV1w/Q9JeTDt5AfM.jpg?size=1280x853&amp;quality=95&amp;sign=bb1f055a8af24d8d2e745e32835b297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1920" y="908720"/>
            <a:ext cx="5046017" cy="3362698"/>
          </a:xfrm>
          <a:prstGeom prst="rect">
            <a:avLst/>
          </a:prstGeom>
          <a:noFill/>
        </p:spPr>
      </p:pic>
      <p:pic>
        <p:nvPicPr>
          <p:cNvPr id="16388" name="Picture 4" descr="https://sun9-79.userapi.com/impg/EZS9xaon_1w9zTtphRAKCGx3Y0fZJ0tmED_Wow/RVLis6FZgA0.jpg?size=1280x853&amp;quality=95&amp;sign=1327009080f60f29d598ed4d8495fa8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6632"/>
            <a:ext cx="3349680" cy="2232248"/>
          </a:xfrm>
          <a:prstGeom prst="rect">
            <a:avLst/>
          </a:prstGeom>
          <a:noFill/>
        </p:spPr>
      </p:pic>
      <p:pic>
        <p:nvPicPr>
          <p:cNvPr id="16390" name="Picture 6" descr="https://sun9-46.userapi.com/impg/bZ8YWeN6n-kAlZqomd0002RXo72NBOPyHted_g/1cM-OqW4oMY.jpg?size=1280x853&amp;quality=95&amp;sign=616c63c5ca4c48ee963efbc20eee7c0c&amp;type=album"/>
          <p:cNvPicPr>
            <a:picLocks noChangeAspect="1" noChangeArrowheads="1"/>
          </p:cNvPicPr>
          <p:nvPr/>
        </p:nvPicPr>
        <p:blipFill>
          <a:blip r:embed="rId4" cstate="print"/>
          <a:srcRect b="9786"/>
          <a:stretch>
            <a:fillRect/>
          </a:stretch>
        </p:blipFill>
        <p:spPr bwMode="auto">
          <a:xfrm>
            <a:off x="179512" y="2445753"/>
            <a:ext cx="3312368" cy="1991359"/>
          </a:xfrm>
          <a:prstGeom prst="rect">
            <a:avLst/>
          </a:prstGeom>
          <a:noFill/>
        </p:spPr>
      </p:pic>
      <p:pic>
        <p:nvPicPr>
          <p:cNvPr id="16392" name="Picture 8" descr="https://sun9-41.userapi.com/impg/t9CLb2GCDCmVi5PBwthXcMkiOV_LdPUXasz4nA/L2gwD9B-DYc.jpg?size=1280x853&amp;quality=95&amp;sign=c68eb27e11aa8e13e4c20a213d359b8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3312368" cy="220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Смотр строя и песни 2023 г.</a:t>
            </a:r>
            <a:endParaRPr lang="ru-RU" sz="3600" dirty="0"/>
          </a:p>
        </p:txBody>
      </p:sp>
      <p:sp>
        <p:nvSpPr>
          <p:cNvPr id="4106" name="AutoShape 10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blob:https://web.telegram.org/443008cd-296f-41fb-9c26-53bea88be0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11960" y="4509120"/>
            <a:ext cx="4464496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Команда волонтеров провела фото и видеосъемку, стала ведущими конкурса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«Смотр строя и песни» для 380 учеников школы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s://sun9-64.userapi.com/impg/mSPtzJTqtvpsiMQ2eTJdu3OdcqVVNx_FArKDIA/4Vp8GdtE_Rs.jpg?size=1280x853&amp;quality=95&amp;sign=bf3f1b9c2bff084d521ad0c2bc195237&amp;type=album"/>
          <p:cNvPicPr>
            <a:picLocks noChangeAspect="1" noChangeArrowheads="1"/>
          </p:cNvPicPr>
          <p:nvPr/>
        </p:nvPicPr>
        <p:blipFill>
          <a:blip r:embed="rId2" cstate="print"/>
          <a:srcRect l="12284" t="19680" r="5749"/>
          <a:stretch>
            <a:fillRect/>
          </a:stretch>
        </p:blipFill>
        <p:spPr bwMode="auto">
          <a:xfrm>
            <a:off x="179511" y="332656"/>
            <a:ext cx="3600400" cy="2351118"/>
          </a:xfrm>
          <a:prstGeom prst="rect">
            <a:avLst/>
          </a:prstGeom>
          <a:noFill/>
        </p:spPr>
      </p:pic>
      <p:pic>
        <p:nvPicPr>
          <p:cNvPr id="19460" name="Picture 4" descr="https://sun9-23.userapi.com/impg/X0mLTQUplags8SVlRKxibxhZAo65ikEDJGbPDA/nasgkDms08E.jpg?size=1280x853&amp;quality=95&amp;sign=9c26fe2a35652ee1e9b9f7b33bcc3942&amp;type=album"/>
          <p:cNvPicPr>
            <a:picLocks noChangeAspect="1" noChangeArrowheads="1"/>
          </p:cNvPicPr>
          <p:nvPr/>
        </p:nvPicPr>
        <p:blipFill>
          <a:blip r:embed="rId3" cstate="print"/>
          <a:srcRect l="5795" t="28388" r="7283" b="7673"/>
          <a:stretch>
            <a:fillRect/>
          </a:stretch>
        </p:blipFill>
        <p:spPr bwMode="auto">
          <a:xfrm>
            <a:off x="179511" y="2780928"/>
            <a:ext cx="3600400" cy="1764902"/>
          </a:xfrm>
          <a:prstGeom prst="rect">
            <a:avLst/>
          </a:prstGeom>
          <a:noFill/>
        </p:spPr>
      </p:pic>
      <p:pic>
        <p:nvPicPr>
          <p:cNvPr id="19462" name="Picture 6" descr="https://sun9-7.userapi.com/impg/UVyPJdLhsN9echSOKbHv6MRgRcTacrotnaztaw/qZyuaTnQI9g.jpg?size=1280x853&amp;quality=95&amp;sign=e15b9157b820bf9d16fc9d7ebb6b694d&amp;type=album"/>
          <p:cNvPicPr>
            <a:picLocks noChangeAspect="1" noChangeArrowheads="1"/>
          </p:cNvPicPr>
          <p:nvPr/>
        </p:nvPicPr>
        <p:blipFill>
          <a:blip r:embed="rId4" cstate="print"/>
          <a:srcRect t="20936"/>
          <a:stretch>
            <a:fillRect/>
          </a:stretch>
        </p:blipFill>
        <p:spPr bwMode="auto">
          <a:xfrm>
            <a:off x="179512" y="4628327"/>
            <a:ext cx="3600400" cy="1897017"/>
          </a:xfrm>
          <a:prstGeom prst="rect">
            <a:avLst/>
          </a:prstGeom>
          <a:noFill/>
        </p:spPr>
      </p:pic>
      <p:pic>
        <p:nvPicPr>
          <p:cNvPr id="19464" name="Picture 8" descr="https://sun9-8.userapi.com/impg/8-k7_SmzhybvAHu33egi93XdGBppqTJ9LL1N9Q/mW5uTb66HuU.jpg?size=1280x853&amp;quality=95&amp;sign=9eed5ba82a3be7c585adf41ef6cf3e7d&amp;type=album"/>
          <p:cNvPicPr>
            <a:picLocks noChangeAspect="1" noChangeArrowheads="1"/>
          </p:cNvPicPr>
          <p:nvPr/>
        </p:nvPicPr>
        <p:blipFill>
          <a:blip r:embed="rId5" cstate="print"/>
          <a:srcRect l="34846" t="21271" r="186" b="11373"/>
          <a:stretch>
            <a:fillRect/>
          </a:stretch>
        </p:blipFill>
        <p:spPr bwMode="auto">
          <a:xfrm>
            <a:off x="3923928" y="980728"/>
            <a:ext cx="4968552" cy="3432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Другие наши мероприятия при участии волонтеров в минувшем учебном году</a:t>
            </a:r>
            <a:endParaRPr lang="ru-RU" sz="3200" dirty="0"/>
          </a:p>
        </p:txBody>
      </p:sp>
      <p:pic>
        <p:nvPicPr>
          <p:cNvPr id="20482" name="Picture 2" descr="D:\ФОТО\Ирина\МАОУ Криулинская СОШ\2022-2023\Битва Титанов фото\DSC_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952328" cy="19682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56992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Волонтеры на </a:t>
            </a:r>
            <a:br>
              <a:rPr lang="ru-RU" sz="1400" dirty="0" smtClean="0"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Районной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интеллектуальной игре «БИТВА ТИТАНОВ»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j-lt"/>
                <a:ea typeface="+mj-ea"/>
                <a:cs typeface="+mj-cs"/>
              </a:rPr>
              <a:t>(120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 descr="D:\ФОТО\Ирина\МАОУ Криулинская СОШ\2022-2023\День ЕН 2022\DSC_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952328" cy="196821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3356992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/>
              <a:t>Волонтеры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Районном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1400" dirty="0" smtClean="0">
                <a:latin typeface="+mj-lt"/>
                <a:ea typeface="+mj-ea"/>
                <a:cs typeface="+mj-cs"/>
              </a:rPr>
            </a:br>
            <a:r>
              <a:rPr lang="ru-RU" sz="1400" dirty="0" smtClean="0">
                <a:latin typeface="+mj-lt"/>
                <a:ea typeface="+mj-ea"/>
                <a:cs typeface="+mj-cs"/>
              </a:rPr>
              <a:t>Дне естественных наук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j-lt"/>
                <a:ea typeface="+mj-ea"/>
                <a:cs typeface="+mj-cs"/>
              </a:rPr>
              <a:t>(135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4" name="Picture 4" descr="D:\ФОТО\Ирина\МАОУ Криулинская СОШ\2022-2023\ОБ 2022\5-6 классы\DSC_0023.JPG"/>
          <p:cNvPicPr>
            <a:picLocks noChangeAspect="1" noChangeArrowheads="1"/>
          </p:cNvPicPr>
          <p:nvPr/>
        </p:nvPicPr>
        <p:blipFill>
          <a:blip r:embed="rId4" cstate="print"/>
          <a:srcRect l="6155" r="2487"/>
          <a:stretch>
            <a:fillRect/>
          </a:stretch>
        </p:blipFill>
        <p:spPr bwMode="auto">
          <a:xfrm>
            <a:off x="6300192" y="1340768"/>
            <a:ext cx="2664296" cy="194421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9664" y="3356992"/>
            <a:ext cx="30243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/>
              <a:t>Волонтеры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школьном мероприятии «Осенний бал»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j-lt"/>
                <a:ea typeface="+mj-ea"/>
                <a:cs typeface="+mj-cs"/>
              </a:rPr>
              <a:t>(320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6137920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Открытие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спортзала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j-lt"/>
                <a:ea typeface="+mj-ea"/>
                <a:cs typeface="+mj-cs"/>
              </a:rPr>
              <a:t>(50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5" name="Picture 5" descr="D:\ФОТО\Ирина\МАОУ Криулинская СОШ\2022-2023\откр спортзала 2022\DSC_0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952328" cy="1968219"/>
          </a:xfrm>
          <a:prstGeom prst="rect">
            <a:avLst/>
          </a:prstGeom>
          <a:noFill/>
        </p:spPr>
      </p:pic>
      <p:pic>
        <p:nvPicPr>
          <p:cNvPr id="20486" name="Picture 6" descr="D:\ФОТО\Ирина\МАОУ Криулинская СОШ\2022-2023\Районный ФИН 2023\DSC_0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21088"/>
            <a:ext cx="2952328" cy="1968219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47864" y="6093296"/>
            <a:ext cx="302433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/>
              <a:t>Волонтеры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Районном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</a:t>
            </a:r>
            <a:br>
              <a:rPr lang="ru-RU" sz="1400" dirty="0" smtClean="0">
                <a:latin typeface="+mj-lt"/>
                <a:ea typeface="+mj-ea"/>
                <a:cs typeface="+mj-cs"/>
              </a:rPr>
            </a:br>
            <a:r>
              <a:rPr lang="ru-RU" sz="1400" dirty="0" smtClean="0">
                <a:latin typeface="+mj-lt"/>
                <a:ea typeface="+mj-ea"/>
                <a:cs typeface="+mj-cs"/>
              </a:rPr>
              <a:t>фестивале иностранного языка</a:t>
            </a:r>
            <a:endParaRPr kumimoji="0" lang="ru-RU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j-lt"/>
                <a:ea typeface="+mj-ea"/>
                <a:cs typeface="+mj-cs"/>
              </a:rPr>
              <a:t>(155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 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7" name="Picture 7" descr="D:\ФОТО\Ирина\МАОУ Криулинская СОШ\2022-2023\Фото ДУ\DSC_0306.JPG"/>
          <p:cNvPicPr>
            <a:picLocks noChangeAspect="1" noChangeArrowheads="1"/>
          </p:cNvPicPr>
          <p:nvPr/>
        </p:nvPicPr>
        <p:blipFill>
          <a:blip r:embed="rId7" cstate="print"/>
          <a:srcRect l="2500"/>
          <a:stretch>
            <a:fillRect/>
          </a:stretch>
        </p:blipFill>
        <p:spPr bwMode="auto">
          <a:xfrm>
            <a:off x="6300192" y="4221088"/>
            <a:ext cx="2808312" cy="1920213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119664" y="6093296"/>
            <a:ext cx="302433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dirty="0"/>
              <a:t>Волонтеры 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дне учителя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проводили уроки, организовали концерт </a:t>
            </a:r>
            <a:r>
              <a:rPr lang="ru-RU" sz="1400" baseline="0" dirty="0" smtClean="0">
                <a:latin typeface="+mj-lt"/>
                <a:ea typeface="+mj-ea"/>
                <a:cs typeface="+mj-cs"/>
              </a:rPr>
              <a:t>(420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чел)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аймс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Волонтерская деятельность МАОУ «Криулинская СОШ»</vt:lpstr>
      <vt:lpstr>Туристическая эстафета 07.09.2023 г.</vt:lpstr>
      <vt:lpstr>Линейка 1 сентября 2023 г.</vt:lpstr>
      <vt:lpstr>Торжественная церемония вручения аттестатов 2023 г.</vt:lpstr>
      <vt:lpstr>Последний звонок 2023 г.</vt:lpstr>
      <vt:lpstr>Леди Совершенство 2023 г.</vt:lpstr>
      <vt:lpstr>Смотр строя и песни 2023 г.</vt:lpstr>
      <vt:lpstr>Другие наши мероприятия при участии волонтеров в минувшем учебном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МАОУ «Криулинская СОШ»</dc:title>
  <dc:creator>Пользователь Windows</dc:creator>
  <cp:lastModifiedBy>Пользователь Windows</cp:lastModifiedBy>
  <cp:revision>3</cp:revision>
  <dcterms:created xsi:type="dcterms:W3CDTF">2023-09-21T12:58:25Z</dcterms:created>
  <dcterms:modified xsi:type="dcterms:W3CDTF">2023-09-21T14:11:50Z</dcterms:modified>
</cp:coreProperties>
</file>