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300" r:id="rId3"/>
    <p:sldId id="298" r:id="rId4"/>
    <p:sldId id="305" r:id="rId5"/>
    <p:sldId id="304" r:id="rId6"/>
    <p:sldId id="287" r:id="rId7"/>
    <p:sldId id="264" r:id="rId8"/>
    <p:sldId id="29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B45F0-A5CE-45D4-B80B-4090DAF9F151}" type="datetimeFigureOut">
              <a:rPr lang="ru-RU" smtClean="0"/>
              <a:t>12.07.2021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F44E-8157-4F42-A352-B9739870F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203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B45F0-A5CE-45D4-B80B-4090DAF9F151}" type="datetimeFigureOut">
              <a:rPr lang="ru-RU" smtClean="0"/>
              <a:t>12.07.2021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F44E-8157-4F42-A352-B9739870F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650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B45F0-A5CE-45D4-B80B-4090DAF9F151}" type="datetimeFigureOut">
              <a:rPr lang="ru-RU" smtClean="0"/>
              <a:t>12.07.2021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F44E-8157-4F42-A352-B9739870F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459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B45F0-A5CE-45D4-B80B-4090DAF9F151}" type="datetimeFigureOut">
              <a:rPr lang="ru-RU" smtClean="0"/>
              <a:t>12.07.2021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F44E-8157-4F42-A352-B9739870F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893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B45F0-A5CE-45D4-B80B-4090DAF9F151}" type="datetimeFigureOut">
              <a:rPr lang="ru-RU" smtClean="0"/>
              <a:t>12.07.2021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F44E-8157-4F42-A352-B9739870F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01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B45F0-A5CE-45D4-B80B-4090DAF9F151}" type="datetimeFigureOut">
              <a:rPr lang="ru-RU" smtClean="0"/>
              <a:t>12.07.2021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F44E-8157-4F42-A352-B9739870F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071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B45F0-A5CE-45D4-B80B-4090DAF9F151}" type="datetimeFigureOut">
              <a:rPr lang="ru-RU" smtClean="0"/>
              <a:t>12.07.2021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F44E-8157-4F42-A352-B9739870F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28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B45F0-A5CE-45D4-B80B-4090DAF9F151}" type="datetimeFigureOut">
              <a:rPr lang="ru-RU" smtClean="0"/>
              <a:t>12.07.2021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F44E-8157-4F42-A352-B9739870F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948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B45F0-A5CE-45D4-B80B-4090DAF9F151}" type="datetimeFigureOut">
              <a:rPr lang="ru-RU" smtClean="0"/>
              <a:t>12.07.2021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F44E-8157-4F42-A352-B9739870F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442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B45F0-A5CE-45D4-B80B-4090DAF9F151}" type="datetimeFigureOut">
              <a:rPr lang="ru-RU" smtClean="0"/>
              <a:t>12.07.2021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F44E-8157-4F42-A352-B9739870F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831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B45F0-A5CE-45D4-B80B-4090DAF9F151}" type="datetimeFigureOut">
              <a:rPr lang="ru-RU" smtClean="0"/>
              <a:t>12.07.2021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F44E-8157-4F42-A352-B9739870F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599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B45F0-A5CE-45D4-B80B-4090DAF9F151}" type="datetimeFigureOut">
              <a:rPr lang="ru-RU" smtClean="0"/>
              <a:t>12.07.2021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BF44E-8157-4F42-A352-B9739870F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42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587" y="890727"/>
            <a:ext cx="8486775" cy="4607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К</a:t>
            </a:r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луб </a:t>
            </a:r>
          </a:p>
          <a:p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О</a:t>
            </a:r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бщения </a:t>
            </a:r>
          </a:p>
          <a:p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М </a:t>
            </a:r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олодежи</a:t>
            </a:r>
            <a:endParaRPr lang="ru-RU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2285" y="170200"/>
            <a:ext cx="3830102" cy="383010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1428750" y="5996226"/>
            <a:ext cx="839883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Социально- значимый проект для молодежи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625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1475" y="0"/>
            <a:ext cx="11687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46230">
            <a:off x="467230" y="1063226"/>
            <a:ext cx="5377477" cy="341861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6654">
            <a:off x="5767263" y="2539244"/>
            <a:ext cx="6070563" cy="361472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815013" y="688290"/>
            <a:ext cx="72589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Aharoni" panose="02010803020104030203" pitchFamily="2" charset="-79"/>
              </a:rPr>
              <a:t>#</a:t>
            </a:r>
            <a:r>
              <a:rPr lang="ru-RU" sz="4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Aharoni" panose="02010803020104030203" pitchFamily="2" charset="-79"/>
              </a:rPr>
              <a:t>МОЛОДЕЖНЫЙАРБАТ</a:t>
            </a:r>
            <a:endParaRPr lang="ru-RU" sz="4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Aharoni" panose="02010803020104030203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850" y="5604014"/>
            <a:ext cx="9380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АРТ- площадка на День молодежи - 2019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77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765" y="1825625"/>
            <a:ext cx="7746470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89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1475" y="0"/>
            <a:ext cx="11687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06988">
            <a:off x="421848" y="539985"/>
            <a:ext cx="6095948" cy="3990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812" y="2374922"/>
            <a:ext cx="6620073" cy="3718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843713" y="928688"/>
            <a:ext cx="3642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«ФОТОСУШКА»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115" y="5549797"/>
            <a:ext cx="10872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Выставка фотографий  участников «КОМ»</a:t>
            </a:r>
            <a:endParaRPr lang="ru-RU" sz="36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17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1475" y="0"/>
            <a:ext cx="11687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529"/>
          <a:stretch/>
        </p:blipFill>
        <p:spPr>
          <a:xfrm>
            <a:off x="371475" y="149902"/>
            <a:ext cx="5729522" cy="65294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15062" y="781268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Организованное посещение участниками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клуба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 молодежи "КОМ"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московских концертов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популярных групп «СЛОТ»,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Santa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Cruz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Wolves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др. </a:t>
            </a:r>
          </a:p>
        </p:txBody>
      </p:sp>
    </p:spTree>
    <p:extLst>
      <p:ext uri="{BB962C8B-B14F-4D97-AF65-F5344CB8AC3E}">
        <p14:creationId xmlns:p14="http://schemas.microsoft.com/office/powerpoint/2010/main" val="107843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313" y="1027906"/>
            <a:ext cx="7100888" cy="565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6648" y="91005"/>
            <a:ext cx="2960325" cy="6675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4473" y="125016"/>
            <a:ext cx="7096359" cy="1214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9635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2664" y="1825625"/>
            <a:ext cx="5706672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522104" y="1546171"/>
            <a:ext cx="617607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Цель фестиваля: </a:t>
            </a:r>
            <a:r>
              <a:rPr lang="ru-RU" sz="2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показать молодежи разнообразие творческих увлечений, как альтернативы зависимости от вредных привычек. </a:t>
            </a:r>
            <a:endParaRPr lang="ru-RU" sz="2000" b="1" dirty="0" smtClean="0">
              <a:ln w="127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ru-RU" sz="2000" b="1" dirty="0" smtClean="0">
              <a:ln w="127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000" b="1" dirty="0" smtClean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Фестиваль </a:t>
            </a:r>
            <a:r>
              <a:rPr lang="ru-RU" sz="2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организован для выявления и развития творческого потенциала у молодежи, поиска новых идей и направлений среди молодежных течений.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23310" y="4300964"/>
            <a:ext cx="60864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фестивале 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представили свои 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достижения молодежные коллективы и индивидуальные исполнители: музыканты, поэты, танцоры городского округа Кашира и соседних округов.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97" y="0"/>
            <a:ext cx="490953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19922" y="80588"/>
            <a:ext cx="69804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ЯРКОЕ МЕРОПРИЯТИЕ В РАМКАХ ПРОЕКТА: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АРТ- ФЕСТИВАЛЬ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«ХОББИ ПРОТИВ ЗАВИСИМОСТИ»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972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703" y="1825625"/>
            <a:ext cx="7742594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6497" y="876408"/>
            <a:ext cx="4732954" cy="5414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2250" y="430448"/>
            <a:ext cx="5437947" cy="59971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8638" y="1628548"/>
            <a:ext cx="4598806" cy="51167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2538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915" y="2451463"/>
            <a:ext cx="7810169" cy="3099661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1475" y="0"/>
            <a:ext cx="11687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56" y="1960562"/>
            <a:ext cx="11103085" cy="46275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1475" y="268506"/>
            <a:ext cx="112156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«Стоп-кадр» </a:t>
            </a:r>
            <a:endParaRPr lang="ru-RU" sz="48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позитивная фотовыставка, раскрывающая один из видов хобби- «Фотография»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79318" y="6003350"/>
            <a:ext cx="5757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фото: Денис Леденев</a:t>
            </a:r>
            <a:endParaRPr lang="ru-RU" sz="3200" b="1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771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152</Words>
  <Application>Microsoft Office PowerPoint</Application>
  <PresentationFormat>Широкоэкранный</PresentationFormat>
  <Paragraphs>26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Aharoni</vt:lpstr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72</cp:revision>
  <dcterms:created xsi:type="dcterms:W3CDTF">2019-02-15T05:44:48Z</dcterms:created>
  <dcterms:modified xsi:type="dcterms:W3CDTF">2021-07-12T07:32:32Z</dcterms:modified>
</cp:coreProperties>
</file>