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0" r:id="rId4"/>
    <p:sldId id="256" r:id="rId5"/>
    <p:sldId id="257" r:id="rId6"/>
    <p:sldId id="258" r:id="rId7"/>
    <p:sldId id="261" r:id="rId8"/>
    <p:sldId id="262" r:id="rId9"/>
    <p:sldId id="264" r:id="rId10"/>
    <p:sldId id="266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2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0 GB (F)\Документы\Женя\2020Выс полет\заявки добровольцы России\Безопасный город N\Sh7Ek768N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904656" cy="4428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PRO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асфальт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01208"/>
            <a:ext cx="6768752" cy="9856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Команда проекта: волонтеры объединения «Быть добру»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Панкратова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Евгения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Чиркова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Ольга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Хасанова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Зумрад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Молодёжь за безопасность </a:t>
            </a:r>
            <a:br>
              <a:rPr lang="ru-RU" dirty="0" smtClean="0"/>
            </a:br>
            <a:r>
              <a:rPr lang="ru-RU" dirty="0" smtClean="0"/>
              <a:t>на дороге</a:t>
            </a:r>
            <a:endParaRPr lang="ru-RU" dirty="0"/>
          </a:p>
        </p:txBody>
      </p:sp>
      <p:pic>
        <p:nvPicPr>
          <p:cNvPr id="1026" name="Picture 2" descr="D:\40 GB (F)\Документы\Женя\2022 дист\ЯМ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2952328" cy="3936437"/>
          </a:xfrm>
          <a:prstGeom prst="rect">
            <a:avLst/>
          </a:prstGeom>
          <a:noFill/>
        </p:spPr>
      </p:pic>
      <p:pic>
        <p:nvPicPr>
          <p:cNvPr id="1027" name="Picture 3" descr="D:\40 GB (F)\Документы\Женя\2022 дист\ЯМИ\Безымянный.1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998585" cy="302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40 GB (F)\Документы\Женя\2020Выс полет\заявки добровольцы России\Безопасный город N\vV8WppGTE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616138" cy="3488184"/>
          </a:xfrm>
          <a:prstGeom prst="rect">
            <a:avLst/>
          </a:prstGeom>
          <a:noFill/>
        </p:spPr>
      </p:pic>
      <p:pic>
        <p:nvPicPr>
          <p:cNvPr id="6" name="Picture 4" descr="D:\40 GB (F)\Документы\Женя\2020Выс полет\заявки добровольцы России\Безопасный город N\mf1mIkpRl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952329" cy="2214247"/>
          </a:xfrm>
          <a:prstGeom prst="rect">
            <a:avLst/>
          </a:prstGeom>
          <a:noFill/>
        </p:spPr>
      </p:pic>
      <p:pic>
        <p:nvPicPr>
          <p:cNvPr id="5" name="Picture 5" descr="D:\40 GB (F)\Документы\Женя\2020Выс полет\заявки добровольцы России\Безопасный город N\EUSxqoyvU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3306534" cy="2478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0 GB (F)\Документы\Женя\2020Выс полет\заявки добровольцы России\Безопасный город N\Q5IQAmfCz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774082" cy="3698776"/>
          </a:xfrm>
          <a:prstGeom prst="rect">
            <a:avLst/>
          </a:prstGeom>
          <a:noFill/>
        </p:spPr>
      </p:pic>
      <p:pic>
        <p:nvPicPr>
          <p:cNvPr id="2051" name="Picture 3" descr="D:\40 GB (F)\Документы\Женя\2020Выс полет\заявки добровольцы России\Безопасный город N\YWRKzSBDZ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466274" cy="3288365"/>
          </a:xfrm>
          <a:prstGeom prst="rect">
            <a:avLst/>
          </a:prstGeom>
          <a:noFill/>
        </p:spPr>
      </p:pic>
      <p:pic>
        <p:nvPicPr>
          <p:cNvPr id="5" name="Picture 4" descr="D:\40 GB (F)\Документы\Женя\2020Выс полет\заявки добровольцы России\Безопасный город N\ryzaLJlkq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PRO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асфальт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768752" cy="45140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специалисты по работе с  молодежью и волонтеры объединения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«Быть добру» - 5 чел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муниципального бюджетного учреждения «Многофункциональный центр по работе с семьёй и молодежью «Доверие».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Панкратова Евгения          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Чиркова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Ольга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Хасанова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Зумрад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Хичин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Кирилл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Асадов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Нурлан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Халифаева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Саида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Юсупова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Элина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КРАТКАЯ АННОТАЦИЯ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направлен на привлечение внимания жителей города Ноябрьска о необходимости соблюдения правил дорожного  движения, посредством нанесения тематических надписей на асфальте светоотражающей краской.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Способствовать снижению уровня ДТП с участием жителей Ноябрьска, через формирование осознанной потребности в соблюдении личной безопасности, посредством нанесения мотивирующих и предостерегающих надписей на асфальте городских тротуаров о соблюдении ПДД в период с июня по </a:t>
            </a:r>
            <a:r>
              <a:rPr lang="ru-RU" dirty="0" smtClean="0"/>
              <a:t>август 2022 </a:t>
            </a:r>
            <a:r>
              <a:rPr lang="ru-RU" dirty="0" smtClean="0"/>
              <a:t>года.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составить и согласовать с Администрацией города Ноябрьск адресный список площадей для нанесения тематических надписей на асфальте;</a:t>
            </a:r>
          </a:p>
          <a:p>
            <a:r>
              <a:rPr lang="ru-RU" dirty="0" smtClean="0"/>
              <a:t>- разработать информационно-просветительскую продукцию, логотип проекта, эскиз форменной одежды;</a:t>
            </a:r>
          </a:p>
          <a:p>
            <a:r>
              <a:rPr lang="ru-RU" dirty="0" smtClean="0"/>
              <a:t>-разместить рекламу мероприятий через </a:t>
            </a:r>
            <a:r>
              <a:rPr lang="ru-RU" dirty="0" err="1" smtClean="0"/>
              <a:t>соцсети</a:t>
            </a:r>
            <a:r>
              <a:rPr lang="ru-RU" dirty="0" smtClean="0"/>
              <a:t>: </a:t>
            </a:r>
            <a:r>
              <a:rPr lang="ru-RU" dirty="0" smtClean="0"/>
              <a:t>освещение в группе в ВК, согласовать с представителями СМИ освещение реализации проекта;</a:t>
            </a:r>
          </a:p>
          <a:p>
            <a:r>
              <a:rPr lang="ru-RU" dirty="0" smtClean="0"/>
              <a:t>- нанести не менее 40 тематических надписей на асфальте светоотражающей краской в июле </a:t>
            </a:r>
            <a:r>
              <a:rPr lang="ru-RU" dirty="0" smtClean="0"/>
              <a:t>2022; </a:t>
            </a:r>
            <a:endParaRPr lang="ru-RU" dirty="0" smtClean="0"/>
          </a:p>
          <a:p>
            <a:r>
              <a:rPr lang="ru-RU" dirty="0" smtClean="0"/>
              <a:t>-организовать и провести 2 информационно-просветительские акции, в ходе которых раздать 1000 информационных буклетов;</a:t>
            </a:r>
          </a:p>
          <a:p>
            <a:r>
              <a:rPr lang="ru-RU" dirty="0" smtClean="0"/>
              <a:t>- организовать и провести заключительное мероприятие на микрорайоне: интерактивную программу «Начни с себя!»;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несовершеннолетние дети до 18 лет, в летний период катаются на велосипедах и проезжают «зебру» не соблюдая правила дорожного движения;</a:t>
            </a:r>
          </a:p>
          <a:p>
            <a:r>
              <a:rPr lang="ru-RU" dirty="0" smtClean="0"/>
              <a:t>- молодежь от 18 до 35 лет, которые дольше всех находятся на вечерних прогулках; </a:t>
            </a:r>
          </a:p>
          <a:p>
            <a:r>
              <a:rPr lang="ru-RU" dirty="0" smtClean="0"/>
              <a:t>- водители, </a:t>
            </a:r>
            <a:r>
              <a:rPr lang="ru-RU" dirty="0" err="1" smtClean="0"/>
              <a:t>байкеры</a:t>
            </a:r>
            <a:r>
              <a:rPr lang="ru-RU" dirty="0" smtClean="0"/>
              <a:t>, любители быстрой езды, не обращающие внимание на   правила дорожного движения;</a:t>
            </a:r>
          </a:p>
          <a:p>
            <a:r>
              <a:rPr lang="ru-RU" dirty="0" smtClean="0"/>
              <a:t>- гости города и население, проживающие в городе.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Количественные показатели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до 30.07 </a:t>
            </a:r>
            <a:r>
              <a:rPr lang="ru-RU" dirty="0" smtClean="0"/>
              <a:t>на территории города Ноябрьска будут нанесены 40 надписей на асфальте светоотражающими красками;</a:t>
            </a:r>
          </a:p>
          <a:p>
            <a:r>
              <a:rPr lang="ru-RU" dirty="0" smtClean="0"/>
              <a:t>- проведены 2 информационно-просветительские акции, распространены 1000 буклетов среди населения города;</a:t>
            </a:r>
          </a:p>
          <a:p>
            <a:r>
              <a:rPr lang="ru-RU" dirty="0" smtClean="0"/>
              <a:t>-  размещены 4 информации на официальной страничке МБУ «</a:t>
            </a:r>
            <a:r>
              <a:rPr lang="ru-RU" dirty="0" err="1" smtClean="0"/>
              <a:t>МЦРСиМ</a:t>
            </a:r>
            <a:r>
              <a:rPr lang="ru-RU" dirty="0" smtClean="0"/>
              <a:t> «Доверие» в социальной сети «</a:t>
            </a:r>
            <a:r>
              <a:rPr lang="ru-RU" dirty="0" err="1" smtClean="0"/>
              <a:t>ВКонтатке</a:t>
            </a:r>
            <a:r>
              <a:rPr lang="ru-RU" dirty="0" smtClean="0"/>
              <a:t>», </a:t>
            </a:r>
            <a:r>
              <a:rPr lang="ru-RU" dirty="0" err="1" smtClean="0"/>
              <a:t>Инстаграмм</a:t>
            </a:r>
            <a:r>
              <a:rPr lang="ru-RU" dirty="0" smtClean="0"/>
              <a:t> о реализации проекта;</a:t>
            </a:r>
          </a:p>
          <a:p>
            <a:r>
              <a:rPr lang="ru-RU" dirty="0" smtClean="0"/>
              <a:t>- 2 репортажа на городском  телевидении о реализации проекта </a:t>
            </a:r>
            <a:r>
              <a:rPr lang="ru-RU" dirty="0" smtClean="0"/>
              <a:t>«</a:t>
            </a:r>
            <a:r>
              <a:rPr lang="en-US" dirty="0" smtClean="0"/>
              <a:t>PRO </a:t>
            </a:r>
            <a:r>
              <a:rPr lang="ru-RU" dirty="0" smtClean="0"/>
              <a:t>асфальт»;</a:t>
            </a:r>
            <a:endParaRPr lang="ru-RU" dirty="0" smtClean="0"/>
          </a:p>
          <a:p>
            <a:r>
              <a:rPr lang="ru-RU" dirty="0" smtClean="0"/>
              <a:t>-  общий охват мероприятиями проекта составит 1200 человек;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Качественные показатели: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повышать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культуры безопасного поведения пешеходов и ответственности участников дорожного движения;</a:t>
            </a:r>
          </a:p>
          <a:p>
            <a:r>
              <a:rPr lang="ru-RU" dirty="0" smtClean="0"/>
              <a:t>- внедрение нового направления воспитания населения города;</a:t>
            </a:r>
          </a:p>
          <a:p>
            <a:r>
              <a:rPr lang="ru-RU" dirty="0" smtClean="0"/>
              <a:t>- создание волонтерского молодежного отряда «Дорожный патруль</a:t>
            </a:r>
            <a:r>
              <a:rPr lang="ru-RU" dirty="0" smtClean="0"/>
              <a:t>» и сотрудничество с ГИБДД и ДОУ города</a:t>
            </a:r>
            <a:endParaRPr lang="ru-RU" dirty="0" smtClean="0"/>
          </a:p>
          <a:p>
            <a:r>
              <a:rPr lang="ru-RU" dirty="0" smtClean="0"/>
              <a:t>-консолидация усилий градообразующих предприятий, органов местного самоуправления и волонтёрских объединений в улучшении качества жизни населения города.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i="1" dirty="0" err="1" smtClean="0"/>
              <a:t>Мультипликативность</a:t>
            </a:r>
            <a:r>
              <a:rPr lang="ru-RU" sz="3600" b="1" i="1" dirty="0" smtClean="0"/>
              <a:t> и дальнейшая реализация проекта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-реализация новых идей и направлений работы по повышению гражданской активности населения в рамках защиты несовершеннолетних от несчастных </a:t>
            </a:r>
            <a:r>
              <a:rPr lang="ru-RU" dirty="0" smtClean="0"/>
              <a:t>случаев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ежегодно </a:t>
            </a:r>
            <a:r>
              <a:rPr lang="ru-RU" dirty="0" smtClean="0"/>
              <a:t>после реализации проекта включить цикл мероприятий в рамках формирования общей культуры, профилактики ДТП совместно с представителями ГИБДД.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PRO асфальт</vt:lpstr>
      <vt:lpstr> PRO асфальт</vt:lpstr>
      <vt:lpstr>КРАТКАЯ АННОТАЦИЯ</vt:lpstr>
      <vt:lpstr>ЦЕЛЬ ПРОЕКТА </vt:lpstr>
      <vt:lpstr>ЗАДАЧИ ПРОЕКТА</vt:lpstr>
      <vt:lpstr>ЦЕЛЕВЫЕ ГРУППЫ</vt:lpstr>
      <vt:lpstr>Количественные показатели</vt:lpstr>
      <vt:lpstr>Качественные показатели: </vt:lpstr>
      <vt:lpstr>Мультипликативность и дальнейшая реализация проекта</vt:lpstr>
      <vt:lpstr>Молодёжь за безопасность  на дороге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БЕЗОПАСНЫЙ ГОРОД N</dc:title>
  <dc:creator>Мама</dc:creator>
  <cp:lastModifiedBy>Мама</cp:lastModifiedBy>
  <cp:revision>3</cp:revision>
  <dcterms:created xsi:type="dcterms:W3CDTF">2020-11-29T16:43:54Z</dcterms:created>
  <dcterms:modified xsi:type="dcterms:W3CDTF">2022-03-09T15:32:21Z</dcterms:modified>
</cp:coreProperties>
</file>