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6" r:id="rId7"/>
    <p:sldId id="264" r:id="rId8"/>
    <p:sldId id="265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8F9A0-1146-446A-A74E-9F37FA45C4A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CEF4-9928-43B7-8F93-1165BA408C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630664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8F9A0-1146-446A-A74E-9F37FA45C4A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CEF4-9928-43B7-8F93-1165BA408C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433968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8F9A0-1146-446A-A74E-9F37FA45C4A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CEF4-9928-43B7-8F93-1165BA408C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71622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8F9A0-1146-446A-A74E-9F37FA45C4A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CEF4-9928-43B7-8F93-1165BA408C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4958668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8F9A0-1146-446A-A74E-9F37FA45C4A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CEF4-9928-43B7-8F93-1165BA408C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321980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8F9A0-1146-446A-A74E-9F37FA45C4A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CEF4-9928-43B7-8F93-1165BA408C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4036431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8F9A0-1146-446A-A74E-9F37FA45C4A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CEF4-9928-43B7-8F93-1165BA408C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768715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8F9A0-1146-446A-A74E-9F37FA45C4A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CEF4-9928-43B7-8F93-1165BA408C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304951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8F9A0-1146-446A-A74E-9F37FA45C4A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CEF4-9928-43B7-8F93-1165BA408C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220251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8F9A0-1146-446A-A74E-9F37FA45C4A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CEF4-9928-43B7-8F93-1165BA408C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344298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8F9A0-1146-446A-A74E-9F37FA45C4A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4CEF4-9928-43B7-8F93-1165BA408C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5466867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8F9A0-1146-446A-A74E-9F37FA45C4A3}" type="datetimeFigureOut">
              <a:rPr lang="ru-RU" smtClean="0"/>
              <a:pPr/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4CEF4-9928-43B7-8F93-1165BA408C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2364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2833" y="214723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>
                <a:latin typeface="+mn-lt"/>
              </a:rPr>
              <a:t>АВТОБУС ДОБРОТЫ</a:t>
            </a:r>
            <a:endParaRPr lang="ru-RU" sz="5400" b="1" dirty="0"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8196" y="3629891"/>
            <a:ext cx="10550237" cy="59574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  </a:t>
            </a:r>
            <a:r>
              <a:rPr lang="ru-RU" sz="3200" b="1" dirty="0" smtClean="0">
                <a:solidFill>
                  <a:schemeClr val="tx1"/>
                </a:solidFill>
              </a:rPr>
              <a:t>АВТОР ПРОЕКТА: Петухова Анастасия Сергеевна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38197" y="4336472"/>
            <a:ext cx="10550237" cy="59574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  ПГТУ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38198" y="5043053"/>
            <a:ext cx="10550237" cy="59574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Йошкар-Ола, 2020</a:t>
            </a:r>
            <a:endParaRPr lang="ru-RU" sz="2000" b="1" dirty="0">
              <a:solidFill>
                <a:schemeClr val="tx1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356" y="895640"/>
            <a:ext cx="1140762" cy="1140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127910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56509" y="2230582"/>
            <a:ext cx="9102436" cy="2757053"/>
          </a:xfr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	Организация мобильной группы помощи сельским школьникам из числа активных студентов (волонтеров), способствующий формированию </a:t>
            </a:r>
            <a:r>
              <a:rPr lang="ru-RU" dirty="0" err="1" smtClean="0"/>
              <a:t>профориентированной</a:t>
            </a:r>
            <a:r>
              <a:rPr lang="ru-RU" dirty="0" smtClean="0"/>
              <a:t>, в меру амбициозной, </a:t>
            </a:r>
            <a:r>
              <a:rPr lang="ru-RU" dirty="0" smtClean="0"/>
              <a:t>креативной, </a:t>
            </a:r>
            <a:r>
              <a:rPr lang="ru-RU" dirty="0" smtClean="0"/>
              <a:t>творческой сельской молодёжи с высоким уровнем конкурентоспособности при поступлении в ВУЗы.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72836" y="928255"/>
            <a:ext cx="10474037" cy="914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</a:rPr>
              <a:t>ЦЕЛЬ</a:t>
            </a:r>
            <a:endParaRPr lang="ru-RU" sz="5400" b="1" dirty="0">
              <a:solidFill>
                <a:schemeClr val="tx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63745" y="0"/>
            <a:ext cx="928255" cy="92825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0198" y="3893308"/>
            <a:ext cx="2627604" cy="2188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5430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1456" y="0"/>
            <a:ext cx="826664" cy="826664"/>
          </a:xfrm>
        </p:spPr>
      </p:pic>
      <p:sp>
        <p:nvSpPr>
          <p:cNvPr id="5" name="Прямоугольник 4"/>
          <p:cNvSpPr/>
          <p:nvPr/>
        </p:nvSpPr>
        <p:spPr>
          <a:xfrm>
            <a:off x="872836" y="928255"/>
            <a:ext cx="10474037" cy="914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</a:rPr>
              <a:t>Задачи</a:t>
            </a:r>
            <a:endParaRPr lang="ru-RU" sz="5400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870364" y="2082791"/>
            <a:ext cx="9019309" cy="332398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ru-RU" sz="2400" b="1" dirty="0" smtClean="0"/>
              <a:t>Разработать психологически и социально адаптированные программы выездов волонтеров в сельские школы;</a:t>
            </a:r>
          </a:p>
          <a:p>
            <a:r>
              <a:rPr lang="ru-RU" sz="2400" b="1" dirty="0" smtClean="0"/>
              <a:t>2)   Привлечь в команду волонтеров, профессиональных специалистов;</a:t>
            </a:r>
          </a:p>
          <a:p>
            <a:pPr marL="342900" indent="-342900">
              <a:buAutoNum type="arabicParenR" startAt="3"/>
            </a:pPr>
            <a:r>
              <a:rPr lang="ru-RU" sz="2400" b="1" dirty="0" smtClean="0"/>
              <a:t>Согласовать программу и дату выезда;</a:t>
            </a:r>
          </a:p>
          <a:p>
            <a:pPr marL="342900" indent="-342900">
              <a:buAutoNum type="arabicParenR" startAt="3"/>
            </a:pPr>
            <a:r>
              <a:rPr lang="ru-RU" sz="2400" b="1" dirty="0" smtClean="0"/>
              <a:t>Рекомендовать подготовительные мероприятия для принимающей стороны;</a:t>
            </a:r>
          </a:p>
          <a:p>
            <a:r>
              <a:rPr lang="ru-RU" sz="2400" b="1" dirty="0" smtClean="0"/>
              <a:t>5)  Ввести видео-блог или видео-журнал, привлечь СМИ.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82045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144742"/>
            <a:ext cx="714241" cy="714241"/>
          </a:xfr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947" y="1971242"/>
            <a:ext cx="4658696" cy="31073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9827" y="1971242"/>
            <a:ext cx="4636156" cy="30895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848698" y="1074133"/>
            <a:ext cx="10505102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Волонтерская инициативная организация студентов ПГТУ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8860710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72836" y="928255"/>
            <a:ext cx="10474037" cy="914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</a:rPr>
              <a:t>План реализации</a:t>
            </a:r>
            <a:endParaRPr lang="ru-RU" sz="54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72836" y="2594855"/>
            <a:ext cx="327556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/>
              <a:t>Этап 1</a:t>
            </a:r>
            <a:r>
              <a:rPr lang="ru-RU" sz="2400" b="1" dirty="0" smtClean="0"/>
              <a:t> – подготовительный (до 1 </a:t>
            </a:r>
            <a:r>
              <a:rPr lang="ru-RU" sz="2400" b="1" dirty="0" smtClean="0"/>
              <a:t>февраля 2021 </a:t>
            </a:r>
            <a:r>
              <a:rPr lang="ru-RU" sz="2400" b="1" dirty="0" smtClean="0"/>
              <a:t>г.)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76850" y="5172650"/>
            <a:ext cx="42855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/>
              <a:t>Этап 2 – </a:t>
            </a:r>
            <a:r>
              <a:rPr lang="ru-RU" sz="2400" b="1" dirty="0" smtClean="0"/>
              <a:t>согласовательный (август </a:t>
            </a:r>
            <a:r>
              <a:rPr lang="ru-RU" sz="2400" b="1" dirty="0" smtClean="0"/>
              <a:t>2021 </a:t>
            </a:r>
            <a:r>
              <a:rPr lang="ru-RU" sz="2400" b="1" dirty="0" smtClean="0"/>
              <a:t>г.).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253874" y="2325383"/>
            <a:ext cx="313344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smtClean="0"/>
              <a:t>Этап 3</a:t>
            </a:r>
            <a:r>
              <a:rPr lang="ru-RU" sz="2400" b="1" dirty="0" smtClean="0"/>
              <a:t> – Реализационный (с 1 сентября по </a:t>
            </a:r>
            <a:r>
              <a:rPr lang="ru-RU" sz="2400" b="1" dirty="0" smtClean="0"/>
              <a:t>1 декабря 2021 </a:t>
            </a:r>
            <a:r>
              <a:rPr lang="ru-RU" sz="2400" b="1" dirty="0" smtClean="0"/>
              <a:t>г.).</a:t>
            </a:r>
            <a:endParaRPr lang="ru-RU" sz="2400" b="1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106" y="2163475"/>
            <a:ext cx="1295489" cy="97036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9542" y="3402182"/>
            <a:ext cx="1685230" cy="168523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579" y="2048251"/>
            <a:ext cx="1547651" cy="1197172"/>
          </a:xfrm>
          <a:prstGeom prst="rect">
            <a:avLst/>
          </a:prstGeom>
        </p:spPr>
      </p:pic>
      <p:sp>
        <p:nvSpPr>
          <p:cNvPr id="11" name="Выгнутая вниз стрелка 10"/>
          <p:cNvSpPr/>
          <p:nvPr/>
        </p:nvSpPr>
        <p:spPr>
          <a:xfrm rot="17475570">
            <a:off x="6902987" y="3607090"/>
            <a:ext cx="1729746" cy="111485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Выгнутая влево стрелка 11"/>
          <p:cNvSpPr/>
          <p:nvPr/>
        </p:nvSpPr>
        <p:spPr>
          <a:xfrm rot="19994884">
            <a:off x="3695363" y="3430612"/>
            <a:ext cx="1175565" cy="1649737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8862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86905" y="0"/>
            <a:ext cx="10268776" cy="37982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Смета</a:t>
            </a:r>
            <a:endParaRPr lang="ru-RU" sz="36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32935" y="352746"/>
          <a:ext cx="11465169" cy="6361776"/>
        </p:xfrm>
        <a:graphic>
          <a:graphicData uri="http://schemas.openxmlformats.org/drawingml/2006/table">
            <a:tbl>
              <a:tblPr/>
              <a:tblGrid>
                <a:gridCol w="4714964"/>
                <a:gridCol w="1907069"/>
                <a:gridCol w="2450916"/>
                <a:gridCol w="2392220"/>
              </a:tblGrid>
              <a:tr h="166866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Статьи расходов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Стоимость ед. в руб.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Количество единиц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Стоимость</a:t>
                      </a:r>
                      <a:endParaRPr lang="ru-RU" sz="9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7797">
                <a:tc gridSpan="4"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Канцелярские товары: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7797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Бумага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200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2000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7797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Маркеры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40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18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720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7797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Ручки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1000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7797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Простые карандаши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1000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7797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latin typeface="Times New Roman"/>
                          <a:ea typeface="Calibri"/>
                          <a:cs typeface="Times New Roman"/>
                        </a:rPr>
                        <a:t>Флипчарты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500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4500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5594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Грамоты/благодарственные письма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300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900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7797">
                <a:tc gridSpan="4"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Транспортные расходы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7797">
                <a:tc gridSpan="4"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Автобус (аренда, 25 руб. с 1 км, простой или движение 700 в час)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77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latin typeface="Times New Roman"/>
                          <a:ea typeface="Calibri"/>
                          <a:cs typeface="Times New Roman"/>
                        </a:rPr>
                        <a:t>Медведеский</a:t>
                      </a: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050" b="1" dirty="0" err="1">
                          <a:latin typeface="Times New Roman"/>
                          <a:ea typeface="Calibri"/>
                          <a:cs typeface="Times New Roman"/>
                        </a:rPr>
                        <a:t>Руэм</a:t>
                      </a: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10000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77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latin typeface="Times New Roman"/>
                          <a:ea typeface="Calibri"/>
                          <a:cs typeface="Times New Roman"/>
                        </a:rPr>
                        <a:t>Моркинский</a:t>
                      </a: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 (Морки)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28000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77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latin typeface="Times New Roman"/>
                          <a:ea typeface="Calibri"/>
                          <a:cs typeface="Times New Roman"/>
                        </a:rPr>
                        <a:t>Килемарский</a:t>
                      </a: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050" b="1" dirty="0" err="1">
                          <a:latin typeface="Times New Roman"/>
                          <a:ea typeface="Calibri"/>
                          <a:cs typeface="Times New Roman"/>
                        </a:rPr>
                        <a:t>Килимары</a:t>
                      </a: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18000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77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latin typeface="Times New Roman"/>
                          <a:ea typeface="Calibri"/>
                          <a:cs typeface="Times New Roman"/>
                        </a:rPr>
                        <a:t>Моркинский</a:t>
                      </a: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 (Октябрьский)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18000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77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latin typeface="Times New Roman"/>
                          <a:ea typeface="Calibri"/>
                          <a:cs typeface="Times New Roman"/>
                        </a:rPr>
                        <a:t>Звениговский</a:t>
                      </a: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050" b="1" dirty="0" err="1">
                          <a:latin typeface="Times New Roman"/>
                          <a:ea typeface="Calibri"/>
                          <a:cs typeface="Times New Roman"/>
                        </a:rPr>
                        <a:t>Кокшамары</a:t>
                      </a: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14000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77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latin typeface="Times New Roman"/>
                          <a:ea typeface="Calibri"/>
                          <a:cs typeface="Times New Roman"/>
                        </a:rPr>
                        <a:t>Звениговский</a:t>
                      </a: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 (Звенигово)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18000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77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Волжский (Волжск)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18000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77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Куженерский (Русские Шои)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18000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77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latin typeface="Times New Roman"/>
                          <a:ea typeface="Calibri"/>
                          <a:cs typeface="Times New Roman"/>
                        </a:rPr>
                        <a:t>Мари-Турекский</a:t>
                      </a: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ru-RU" sz="1050" b="1" dirty="0" err="1">
                          <a:latin typeface="Times New Roman"/>
                          <a:ea typeface="Calibri"/>
                          <a:cs typeface="Times New Roman"/>
                        </a:rPr>
                        <a:t>Мари-Турек</a:t>
                      </a: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22000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77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Советский (Советский)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12000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77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Волжский (</a:t>
                      </a:r>
                      <a:r>
                        <a:rPr lang="ru-RU" sz="1050" b="1" dirty="0" err="1">
                          <a:latin typeface="Times New Roman"/>
                          <a:ea typeface="Calibri"/>
                          <a:cs typeface="Times New Roman"/>
                        </a:rPr>
                        <a:t>Петьялы</a:t>
                      </a: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18000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77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Медведевский (Сурок)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18000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559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latin typeface="Times New Roman"/>
                          <a:ea typeface="Calibri"/>
                          <a:cs typeface="Times New Roman"/>
                        </a:rPr>
                        <a:t>Звениговский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050" b="1" dirty="0" err="1">
                          <a:latin typeface="Times New Roman"/>
                          <a:ea typeface="Calibri"/>
                          <a:cs typeface="Times New Roman"/>
                        </a:rPr>
                        <a:t>Кокшайск</a:t>
                      </a: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18000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559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latin typeface="Times New Roman"/>
                          <a:ea typeface="Calibri"/>
                          <a:cs typeface="Times New Roman"/>
                        </a:rPr>
                        <a:t>Куженерский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(Куженер)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18000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559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latin typeface="Times New Roman"/>
                          <a:ea typeface="Calibri"/>
                          <a:cs typeface="Times New Roman"/>
                        </a:rPr>
                        <a:t>Оршанский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(Оршанка)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050" b="1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14000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7797">
                <a:tc gridSpan="4"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Другие статьи расходов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6821"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Сувенирная </a:t>
                      </a:r>
                      <a:r>
                        <a:rPr lang="ru-RU" sz="1050" b="1" dirty="0" smtClean="0">
                          <a:latin typeface="Times New Roman"/>
                          <a:ea typeface="Calibri"/>
                          <a:cs typeface="Times New Roman"/>
                        </a:rPr>
                        <a:t>продукция</a:t>
                      </a:r>
                      <a:r>
                        <a:rPr lang="ru-RU" sz="1000" b="1" dirty="0" smtClean="0"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ru-RU" sz="1000" b="1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50" b="1" dirty="0" smtClean="0">
                          <a:latin typeface="Times New Roman"/>
                          <a:ea typeface="Calibri"/>
                          <a:cs typeface="Times New Roman"/>
                        </a:rPr>
                        <a:t>Браслет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(с эмблемой организации и ВУЗа, разных цветов )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3000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39000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7797">
                <a:tc gridSpan="4"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Звуковое оборудование</a:t>
                      </a:r>
                      <a:endParaRPr lang="ru-RU" sz="1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559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Колонка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17000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17000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7797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Микрофон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500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500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35594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err="1">
                          <a:latin typeface="Times New Roman"/>
                          <a:ea typeface="Calibri"/>
                          <a:cs typeface="Times New Roman"/>
                        </a:rPr>
                        <a:t>Громкаговоритель</a:t>
                      </a: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 (для открытой площадки)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latin typeface="Times New Roman"/>
                          <a:ea typeface="Calibri"/>
                          <a:cs typeface="Times New Roman"/>
                        </a:rPr>
                        <a:t>700</a:t>
                      </a:r>
                      <a:endParaRPr lang="ru-RU" sz="10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14000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81052">
                <a:tc gridSpan="3"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Итого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latin typeface="Times New Roman"/>
                          <a:ea typeface="Calibri"/>
                          <a:cs typeface="Times New Roman"/>
                        </a:rPr>
                        <a:t>342 620</a:t>
                      </a:r>
                      <a:endParaRPr lang="ru-RU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5388" marR="3538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05891" y="2092037"/>
            <a:ext cx="9005455" cy="3394363"/>
          </a:xfrm>
          <a:solidFill>
            <a:schemeClr val="accent1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txBody>
          <a:bodyPr>
            <a:normAutofit lnSpcReduction="10000"/>
          </a:bodyPr>
          <a:lstStyle/>
          <a:p>
            <a:r>
              <a:rPr lang="ru-RU" dirty="0" smtClean="0"/>
              <a:t>За 18 выездов в мероприятиях примут более 2–х тысяч человек;</a:t>
            </a:r>
          </a:p>
          <a:p>
            <a:r>
              <a:rPr lang="ru-RU" dirty="0" smtClean="0"/>
              <a:t>формирование мотивов осознанного и целенаправленного выбора будущей профессии;</a:t>
            </a:r>
          </a:p>
          <a:p>
            <a:r>
              <a:rPr lang="ru-RU" dirty="0" smtClean="0"/>
              <a:t>выявление уровня готовности к обучению, уверенности в выборе профессии;</a:t>
            </a:r>
          </a:p>
          <a:p>
            <a:r>
              <a:rPr lang="ru-RU" dirty="0" smtClean="0"/>
              <a:t>выявление соотношения интересов, склонностей и способностей учащихся;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72836" y="928255"/>
            <a:ext cx="10474037" cy="914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chemeClr val="tx1"/>
                </a:solidFill>
              </a:rPr>
              <a:t>Результаты</a:t>
            </a:r>
            <a:endParaRPr lang="ru-RU" sz="5400" b="1" dirty="0">
              <a:solidFill>
                <a:schemeClr val="tx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84058" y="2092037"/>
            <a:ext cx="938865" cy="78645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84057" y="2878489"/>
            <a:ext cx="938865" cy="78645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84056" y="3664941"/>
            <a:ext cx="938865" cy="78645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84055" y="4451393"/>
            <a:ext cx="938865" cy="786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5479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73927" y="2379807"/>
            <a:ext cx="7065819" cy="1568739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5400" b="1" dirty="0" smtClean="0"/>
              <a:t>Спасибо за внимание!!!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21004816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326</Words>
  <Application>Microsoft Office PowerPoint</Application>
  <PresentationFormat>Произвольный</PresentationFormat>
  <Paragraphs>109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АВТОБУС ДОБРОТЫ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Егор</dc:creator>
  <cp:lastModifiedBy>Павел Петухов</cp:lastModifiedBy>
  <cp:revision>29</cp:revision>
  <dcterms:created xsi:type="dcterms:W3CDTF">2018-03-23T15:02:41Z</dcterms:created>
  <dcterms:modified xsi:type="dcterms:W3CDTF">2020-04-23T11:30:39Z</dcterms:modified>
</cp:coreProperties>
</file>