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5143500" type="screen16x9"/>
  <p:notesSz cx="9144000" cy="51435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72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Blank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 bwMode="auto"/>
        <p:txBody>
          <a:bodyPr/>
          <a:lstStyle/>
          <a:p>
            <a:pPr>
              <a:defRPr/>
            </a:pPr>
            <a:fld id="{67FB8641-237F-4EE8-8B84-43F73352D88D}" type="slidenum">
              <a:rPr/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OverTx" preserve="1" userDrawn="1">
  <p:cSld name="Title,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 bwMode="auto">
          <a:xfrm>
            <a:off x="457200" y="120348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 bwMode="auto"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 bwMode="auto"/>
        <p:txBody>
          <a:bodyPr/>
          <a:lstStyle/>
          <a:p>
            <a:pPr>
              <a:defRPr/>
            </a:pPr>
            <a:fld id="{A8ECC4D3-9867-4D37-BD31-46D77CEE780B}" type="slidenum">
              <a:rPr/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fourObj" preserve="1" userDrawn="1">
  <p:cSld name="Title, 4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 bwMode="auto"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 bwMode="auto"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 bwMode="auto"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 bwMode="auto"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 bwMode="auto"/>
        <p:txBody>
          <a:bodyPr/>
          <a:lstStyle/>
          <a:p>
            <a:pPr>
              <a:defRPr/>
            </a:pPr>
            <a:fld id="{1CDA164D-A898-4392-8A36-9ECCDF44DA1F}" type="slidenum">
              <a:rPr/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Title, 6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 bwMode="auto">
          <a:xfrm>
            <a:off x="45720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 bwMode="auto">
          <a:xfrm>
            <a:off x="323964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 bwMode="auto">
          <a:xfrm>
            <a:off x="602208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 bwMode="auto">
          <a:xfrm>
            <a:off x="45720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 bwMode="auto">
          <a:xfrm>
            <a:off x="323964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 bwMode="auto">
          <a:xfrm>
            <a:off x="602208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 bwMode="auto"/>
        <p:txBody>
          <a:bodyPr/>
          <a:lstStyle/>
          <a:p>
            <a:pPr>
              <a:defRPr/>
            </a:pPr>
            <a:fld id="{F17516CA-361B-4E44-83D5-8BC052089731}" type="slidenum">
              <a:rPr/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x" preserve="1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 bwMode="auto"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  <a:defRPr/>
            </a:pPr>
            <a:endParaRPr lang="ru-RU" sz="32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Footer</a:t>
            </a:r>
          </a:p>
        </p:txBody>
      </p:sp>
      <p:sp>
        <p:nvSpPr>
          <p:cNvPr id="2" name="PlaceHolder 4"/>
          <p:cNvSpPr>
            <a:spLocks noGrp="1"/>
          </p:cNvSpPr>
          <p:nvPr>
            <p:ph type="sldNum" idx="2"/>
          </p:nvPr>
        </p:nvSpPr>
        <p:spPr bwMode="auto"/>
        <p:txBody>
          <a:bodyPr/>
          <a:lstStyle/>
          <a:p>
            <a:pPr>
              <a:defRPr/>
            </a:pPr>
            <a:fld id="{A957192B-02CB-4F61-BF37-94D6CD538717}" type="slidenum">
              <a:rPr/>
              <a:t>‹#›</a:t>
            </a:fld>
            <a:endParaRPr/>
          </a:p>
        </p:txBody>
      </p:sp>
      <p:sp>
        <p:nvSpPr>
          <p:cNvPr id="3" name="PlaceHolder 5"/>
          <p:cNvSpPr>
            <a:spLocks noGrp="1"/>
          </p:cNvSpPr>
          <p:nvPr>
            <p:ph type="dt" idx="3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,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 bwMode="auto"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 bwMode="auto"/>
        <p:txBody>
          <a:bodyPr/>
          <a:lstStyle/>
          <a:p>
            <a:pPr>
              <a:defRPr/>
            </a:pPr>
            <a:fld id="{CC4DFABF-261A-4800-AC3C-101DBCBB17A0}" type="slidenum">
              <a:rPr/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Title,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 bwMode="auto"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 bwMode="auto"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 bwMode="auto"/>
        <p:txBody>
          <a:bodyPr/>
          <a:lstStyle/>
          <a:p>
            <a:pPr>
              <a:defRPr/>
            </a:pPr>
            <a:fld id="{611584D5-6759-4999-AE23-9283AF662AFC}" type="slidenum">
              <a:rPr/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 bwMode="auto"/>
        <p:txBody>
          <a:bodyPr/>
          <a:lstStyle/>
          <a:p>
            <a:pPr>
              <a:defRPr/>
            </a:pPr>
            <a:fld id="{65E8E4F5-4D43-4ACA-8A34-BF967659199D}" type="slidenum">
              <a:rPr/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Only" preserve="1" userDrawn="1">
  <p:cSld name="Centere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 bwMode="auto">
          <a:xfrm>
            <a:off x="457200" y="205200"/>
            <a:ext cx="8229240" cy="398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defRPr/>
            </a:pPr>
            <a:endParaRPr lang="ru-RU" sz="32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 bwMode="auto"/>
        <p:txBody>
          <a:bodyPr/>
          <a:lstStyle/>
          <a:p>
            <a:pPr>
              <a:defRPr/>
            </a:pPr>
            <a:fld id="{04B3AF57-3620-45FA-9D8C-1E9B79F73DBA}" type="slidenum">
              <a:rPr/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AndObj" preserve="1" userDrawn="1">
  <p:cSld name="Title, 2 Content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 bwMode="auto"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 bwMode="auto"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 bwMode="auto"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 bwMode="auto"/>
        <p:txBody>
          <a:bodyPr/>
          <a:lstStyle/>
          <a:p>
            <a:pPr>
              <a:defRPr/>
            </a:pPr>
            <a:fld id="{3EE77DF1-A740-4522-BCE4-170EFDEB74EF}" type="slidenum">
              <a:r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AndTwoObj" preserve="1" userDrawn="1">
  <p:cSld name="Title Content and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 bwMode="auto"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 bwMode="auto"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 bwMode="auto"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 bwMode="auto"/>
        <p:txBody>
          <a:bodyPr/>
          <a:lstStyle/>
          <a:p>
            <a:pPr>
              <a:defRPr/>
            </a:pPr>
            <a:fld id="{83D6AE91-32CB-48FF-AE89-DD3694BE16E6}" type="slidenum">
              <a:r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OverTx" preserve="1" userDrawn="1">
  <p:cSld name="Title, 2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 bwMode="auto"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 bwMode="auto"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 bwMode="auto"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 bwMode="auto"/>
        <p:txBody>
          <a:bodyPr/>
          <a:lstStyle/>
          <a:p>
            <a:pPr>
              <a:defRPr/>
            </a:pPr>
            <a:fld id="{5B6DAA05-1349-46C3-8B96-EEC1D8C3B159}" type="slidenum">
              <a:r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ftr" idx="1"/>
          </p:nvPr>
        </p:nvSpPr>
        <p:spPr bwMode="auto">
          <a:xfrm>
            <a:off x="3123720" y="4766760"/>
            <a:ext cx="2893320" cy="2721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empora LGC Uni"/>
                <a:ea typeface="DejaVu Sans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  <a:defRPr/>
            </a:pPr>
            <a:r>
              <a:rPr lang="ru-RU" sz="1400" b="0" strike="noStrike" spc="-1">
                <a:solidFill>
                  <a:srgbClr val="000000"/>
                </a:solidFill>
                <a:latin typeface="Tempora LGC Uni"/>
                <a:ea typeface="DejaVu Sans"/>
              </a:rPr>
              <a:t>&lt;нижний колонтитул&gt;</a:t>
            </a:r>
            <a:endParaRPr lang="ru-RU" sz="1400" b="0" strike="noStrike" spc="-1">
              <a:solidFill>
                <a:srgbClr val="000000"/>
              </a:solidFill>
              <a:latin typeface="Tempora LGC Un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ldNum" idx="2"/>
          </p:nvPr>
        </p:nvSpPr>
        <p:spPr bwMode="auto">
          <a:xfrm>
            <a:off x="6552720" y="4766760"/>
            <a:ext cx="2131920" cy="2721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pos="0" algn="l"/>
              </a:tabLst>
              <a:defRPr lang="ru-RU" sz="1800" b="0" strike="noStrike" spc="-1">
                <a:solidFill>
                  <a:srgbClr val="000000"/>
                </a:solidFill>
                <a:latin typeface="Arial"/>
                <a:ea typeface="DejaVu Sans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pos="0" algn="l"/>
              </a:tabLst>
              <a:defRPr/>
            </a:pPr>
            <a:fld id="{B149E26D-D2CA-4C90-B79F-1CA123C1709D}" type="slidenum">
              <a:rPr lang="ru-RU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‹#›</a:t>
            </a:fld>
            <a:endParaRPr lang="ru-RU" sz="1800" b="0" strike="noStrike" spc="-1">
              <a:solidFill>
                <a:srgbClr val="000000"/>
              </a:solidFill>
              <a:latin typeface="Tempora LGC Uni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 idx="3"/>
          </p:nvPr>
        </p:nvSpPr>
        <p:spPr bwMode="auto">
          <a:xfrm>
            <a:off x="457200" y="4766760"/>
            <a:ext cx="2131920" cy="2721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empora LGC Uni"/>
              </a:defRPr>
            </a:lvl1pPr>
          </a:lstStyle>
          <a:p>
            <a:pPr indent="0">
              <a:buNone/>
              <a:defRPr/>
            </a:pPr>
            <a:r>
              <a:rPr lang="ru-RU" sz="1400" b="0" strike="noStrike" spc="-1">
                <a:solidFill>
                  <a:srgbClr val="000000"/>
                </a:solidFill>
                <a:latin typeface="Tempora LGC Uni"/>
              </a:rPr>
              <a:t>&lt;дата/время&gt;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 bwMode="auto"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 bwMode="auto"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12" Type="http://schemas.openxmlformats.org/officeDocument/2006/relationships/image" Target="../media/image1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jpeg"/><Relationship Id="rId5" Type="http://schemas.openxmlformats.org/officeDocument/2006/relationships/image" Target="../media/image7.png"/><Relationship Id="rId10" Type="http://schemas.openxmlformats.org/officeDocument/2006/relationships/image" Target="../media/image12.jpeg"/><Relationship Id="rId4" Type="http://schemas.openxmlformats.org/officeDocument/2006/relationships/image" Target="../media/image2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9.jpg"/><Relationship Id="rId5" Type="http://schemas.openxmlformats.org/officeDocument/2006/relationships/image" Target="../media/image7.png"/><Relationship Id="rId10" Type="http://schemas.openxmlformats.org/officeDocument/2006/relationships/image" Target="../media/image18.jpeg"/><Relationship Id="rId4" Type="http://schemas.openxmlformats.org/officeDocument/2006/relationships/image" Target="../media/image2.pn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6.png"/><Relationship Id="rId7" Type="http://schemas.openxmlformats.org/officeDocument/2006/relationships/image" Target="../media/image2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23.jpeg"/><Relationship Id="rId4" Type="http://schemas.openxmlformats.org/officeDocument/2006/relationships/image" Target="../media/image2.png"/><Relationship Id="rId9" Type="http://schemas.openxmlformats.org/officeDocument/2006/relationships/image" Target="../media/image2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1" name="Picture 2"/>
          <p:cNvPicPr/>
          <p:nvPr/>
        </p:nvPicPr>
        <p:blipFill>
          <a:blip r:embed="rId2"/>
          <a:stretch/>
        </p:blipFill>
        <p:spPr bwMode="auto">
          <a:xfrm>
            <a:off x="0" y="0"/>
            <a:ext cx="9212400" cy="5148720"/>
          </a:xfrm>
          <a:prstGeom prst="rect">
            <a:avLst/>
          </a:prstGeom>
          <a:ln w="0">
            <a:noFill/>
          </a:ln>
        </p:spPr>
      </p:pic>
      <p:pic>
        <p:nvPicPr>
          <p:cNvPr id="42" name="Picture 6"/>
          <p:cNvPicPr/>
          <p:nvPr/>
        </p:nvPicPr>
        <p:blipFill>
          <a:blip r:embed="rId3"/>
          <a:stretch/>
        </p:blipFill>
        <p:spPr bwMode="auto">
          <a:xfrm>
            <a:off x="0" y="4136400"/>
            <a:ext cx="9212400" cy="1011960"/>
          </a:xfrm>
          <a:prstGeom prst="rect">
            <a:avLst/>
          </a:prstGeom>
          <a:ln w="0">
            <a:noFill/>
          </a:ln>
        </p:spPr>
      </p:pic>
      <p:sp>
        <p:nvSpPr>
          <p:cNvPr id="43" name="Прямоугольник 32"/>
          <p:cNvSpPr/>
          <p:nvPr/>
        </p:nvSpPr>
        <p:spPr bwMode="auto">
          <a:xfrm>
            <a:off x="153360" y="2355840"/>
            <a:ext cx="8908740" cy="37659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2600" tIns="51120" rIns="102600" bIns="51120" anchor="t">
            <a:sp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ru-RU" b="1" spc="-1" dirty="0" smtClean="0">
                <a:solidFill>
                  <a:srgbClr val="254061"/>
                </a:solidFill>
                <a:latin typeface="Century Gothic"/>
              </a:rPr>
              <a:t>Благотворительность: Жители города, СВО, ЛНР и ДНР.</a:t>
            </a:r>
            <a:endParaRPr lang="ru-RU" sz="1800" b="0" strike="noStrike" spc="-1" dirty="0">
              <a:solidFill>
                <a:srgbClr val="000000"/>
              </a:solidFill>
              <a:latin typeface="Open Sans"/>
            </a:endParaRPr>
          </a:p>
        </p:txBody>
      </p:sp>
      <p:pic>
        <p:nvPicPr>
          <p:cNvPr id="44" name="Picture 2"/>
          <p:cNvPicPr/>
          <p:nvPr/>
        </p:nvPicPr>
        <p:blipFill>
          <a:blip r:embed="rId4"/>
          <a:srcRect l="1127" r="1278"/>
          <a:stretch/>
        </p:blipFill>
        <p:spPr bwMode="auto">
          <a:xfrm>
            <a:off x="0" y="3811320"/>
            <a:ext cx="9212400" cy="341640"/>
          </a:xfrm>
          <a:prstGeom prst="rect">
            <a:avLst/>
          </a:prstGeom>
          <a:ln w="0">
            <a:noFill/>
          </a:ln>
        </p:spPr>
      </p:pic>
      <p:pic>
        <p:nvPicPr>
          <p:cNvPr id="45" name="Picture 5"/>
          <p:cNvPicPr/>
          <p:nvPr/>
        </p:nvPicPr>
        <p:blipFill>
          <a:blip r:embed="rId5"/>
          <a:stretch/>
        </p:blipFill>
        <p:spPr bwMode="auto">
          <a:xfrm>
            <a:off x="8388000" y="123480"/>
            <a:ext cx="627480" cy="743760"/>
          </a:xfrm>
          <a:prstGeom prst="rect">
            <a:avLst/>
          </a:prstGeom>
          <a:ln w="0">
            <a:noFill/>
          </a:ln>
        </p:spPr>
      </p:pic>
      <p:sp>
        <p:nvSpPr>
          <p:cNvPr id="46" name="Прямоугольник 32"/>
          <p:cNvSpPr/>
          <p:nvPr/>
        </p:nvSpPr>
        <p:spPr bwMode="auto">
          <a:xfrm>
            <a:off x="1158480" y="4205160"/>
            <a:ext cx="7501716" cy="114967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2600" tIns="51120" rIns="102600" bIns="51120" anchor="t">
            <a:spAutoFit/>
          </a:bodyPr>
          <a:lstStyle/>
          <a:p>
            <a:pPr algn="r">
              <a:lnSpc>
                <a:spcPct val="100000"/>
              </a:lnSpc>
              <a:defRPr/>
            </a:pPr>
            <a:r>
              <a:rPr lang="ru-RU" sz="1400" b="1" strike="noStrike" spc="-1" dirty="0">
                <a:solidFill>
                  <a:srgbClr val="FFFFFF"/>
                </a:solidFill>
                <a:latin typeface="Century Gothic"/>
                <a:ea typeface="Arial"/>
              </a:rPr>
              <a:t>Докладчик</a:t>
            </a:r>
            <a:r>
              <a:rPr lang="ru-RU" sz="1400" b="1" strike="noStrike" spc="-1" dirty="0" smtClean="0">
                <a:solidFill>
                  <a:srgbClr val="FFFFFF"/>
                </a:solidFill>
                <a:latin typeface="Century Gothic"/>
                <a:ea typeface="Arial"/>
              </a:rPr>
              <a:t>: Некоммерческая </a:t>
            </a:r>
            <a:r>
              <a:rPr lang="ru-RU" sz="1400" b="1" strike="noStrike" spc="-1" dirty="0" err="1" smtClean="0">
                <a:solidFill>
                  <a:srgbClr val="FFFFFF"/>
                </a:solidFill>
                <a:latin typeface="Century Gothic"/>
                <a:ea typeface="Arial"/>
              </a:rPr>
              <a:t>организаци</a:t>
            </a:r>
            <a:r>
              <a:rPr lang="ru-RU" sz="1400" b="1" strike="noStrike" spc="-1" dirty="0" smtClean="0">
                <a:solidFill>
                  <a:srgbClr val="FFFFFF"/>
                </a:solidFill>
                <a:latin typeface="Century Gothic"/>
                <a:ea typeface="Arial"/>
              </a:rPr>
              <a:t> Благотворительный фонд «Дорогами Добра с ЯМАЛА»</a:t>
            </a:r>
          </a:p>
          <a:p>
            <a:pPr algn="r">
              <a:lnSpc>
                <a:spcPct val="100000"/>
              </a:lnSpc>
              <a:defRPr/>
            </a:pPr>
            <a:r>
              <a:rPr lang="ru-RU" sz="1400" b="1" spc="-1" dirty="0">
                <a:solidFill>
                  <a:srgbClr val="FFFFFF"/>
                </a:solidFill>
                <a:latin typeface="Century Gothic"/>
                <a:ea typeface="Arial"/>
              </a:rPr>
              <a:t> </a:t>
            </a:r>
            <a:r>
              <a:rPr lang="ru-RU" sz="1400" b="1" spc="-1" dirty="0" smtClean="0">
                <a:solidFill>
                  <a:srgbClr val="FFFFFF"/>
                </a:solidFill>
                <a:latin typeface="Century Gothic"/>
                <a:ea typeface="Arial"/>
              </a:rPr>
              <a:t> </a:t>
            </a:r>
            <a:r>
              <a:rPr lang="ru-RU" sz="1400" b="0" strike="noStrike" spc="-1" dirty="0" smtClean="0">
                <a:solidFill>
                  <a:srgbClr val="FFFFFF"/>
                </a:solidFill>
                <a:latin typeface="Century Gothic"/>
                <a:ea typeface="Arial"/>
              </a:rPr>
              <a:t>Должность: Директор</a:t>
            </a:r>
            <a:endParaRPr lang="ru-RU" sz="1400" b="0" strike="noStrike" spc="-1" dirty="0">
              <a:solidFill>
                <a:srgbClr val="000000"/>
              </a:solidFill>
              <a:latin typeface="Open Sans"/>
            </a:endParaRPr>
          </a:p>
          <a:p>
            <a:pPr algn="r">
              <a:lnSpc>
                <a:spcPct val="100000"/>
              </a:lnSpc>
              <a:defRPr/>
            </a:pPr>
            <a:r>
              <a:rPr lang="ru-RU" sz="1400" b="1" strike="noStrike" spc="-1" dirty="0" smtClean="0">
                <a:solidFill>
                  <a:srgbClr val="FFFFFF"/>
                </a:solidFill>
                <a:latin typeface="Century Gothic"/>
                <a:ea typeface="Arial"/>
              </a:rPr>
              <a:t>ФИО: Тимохина Виталия Владимировна</a:t>
            </a:r>
            <a:endParaRPr lang="ru-RU" sz="1400" b="0" strike="noStrike" spc="-1" dirty="0">
              <a:solidFill>
                <a:srgbClr val="000000"/>
              </a:solidFill>
              <a:latin typeface="Open Sans"/>
            </a:endParaRPr>
          </a:p>
          <a:p>
            <a:pPr algn="r">
              <a:lnSpc>
                <a:spcPct val="100000"/>
              </a:lnSpc>
              <a:defRPr/>
            </a:pPr>
            <a:r>
              <a:rPr lang="ru-RU" sz="1200" b="1" strike="noStrike" spc="-1" dirty="0">
                <a:solidFill>
                  <a:srgbClr val="FFFFFF"/>
                </a:solidFill>
                <a:latin typeface="Century Gothic"/>
                <a:ea typeface="Century Gothic"/>
              </a:rPr>
              <a:t> </a:t>
            </a:r>
            <a:endParaRPr lang="ru-RU" sz="1200" b="0" strike="noStrike" spc="-1" dirty="0">
              <a:solidFill>
                <a:srgbClr val="000000"/>
              </a:solidFill>
              <a:latin typeface="Open San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7" name="Picture 9"/>
          <p:cNvPicPr/>
          <p:nvPr/>
        </p:nvPicPr>
        <p:blipFill>
          <a:blip r:embed="rId2"/>
          <a:stretch/>
        </p:blipFill>
        <p:spPr bwMode="auto">
          <a:xfrm>
            <a:off x="7812000" y="0"/>
            <a:ext cx="1312920" cy="761760"/>
          </a:xfrm>
          <a:prstGeom prst="rect">
            <a:avLst/>
          </a:prstGeom>
          <a:ln w="0">
            <a:noFill/>
          </a:ln>
        </p:spPr>
      </p:pic>
      <p:sp>
        <p:nvSpPr>
          <p:cNvPr id="48" name="AutoShape 2"/>
          <p:cNvSpPr/>
          <p:nvPr/>
        </p:nvSpPr>
        <p:spPr bwMode="auto">
          <a:xfrm>
            <a:off x="155520" y="-144360"/>
            <a:ext cx="303120" cy="303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rmAutofit fontScale="92500" lnSpcReduction="20000"/>
          </a:bodyPr>
          <a:lstStyle/>
          <a:p>
            <a:pPr>
              <a:lnSpc>
                <a:spcPct val="100000"/>
              </a:lnSpc>
              <a:defRPr/>
            </a:pPr>
            <a:endParaRPr lang="ru-RU" sz="1800" b="0" strike="noStrike" spc="-1">
              <a:solidFill>
                <a:srgbClr val="000000"/>
              </a:solidFill>
              <a:latin typeface="Open Sans"/>
              <a:ea typeface="DejaVu Sans"/>
            </a:endParaRPr>
          </a:p>
        </p:txBody>
      </p:sp>
      <p:sp>
        <p:nvSpPr>
          <p:cNvPr id="49" name="AutoShape 4"/>
          <p:cNvSpPr/>
          <p:nvPr/>
        </p:nvSpPr>
        <p:spPr bwMode="auto">
          <a:xfrm>
            <a:off x="307800" y="7920"/>
            <a:ext cx="303120" cy="303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rmAutofit fontScale="92500" lnSpcReduction="20000"/>
          </a:bodyPr>
          <a:lstStyle/>
          <a:p>
            <a:pPr>
              <a:lnSpc>
                <a:spcPct val="100000"/>
              </a:lnSpc>
              <a:defRPr/>
            </a:pPr>
            <a:endParaRPr lang="ru-RU" sz="1800" b="0" strike="noStrike" spc="-1">
              <a:solidFill>
                <a:srgbClr val="000000"/>
              </a:solidFill>
              <a:latin typeface="Open Sans"/>
              <a:ea typeface="DejaVu Sans"/>
            </a:endParaRPr>
          </a:p>
        </p:txBody>
      </p:sp>
      <p:pic>
        <p:nvPicPr>
          <p:cNvPr id="50" name="Picture 5"/>
          <p:cNvPicPr/>
          <p:nvPr/>
        </p:nvPicPr>
        <p:blipFill>
          <a:blip r:embed="rId3"/>
          <a:stretch/>
        </p:blipFill>
        <p:spPr bwMode="auto">
          <a:xfrm>
            <a:off x="0" y="0"/>
            <a:ext cx="6036840" cy="553680"/>
          </a:xfrm>
          <a:prstGeom prst="rect">
            <a:avLst/>
          </a:prstGeom>
          <a:ln w="0">
            <a:noFill/>
          </a:ln>
        </p:spPr>
      </p:pic>
      <p:pic>
        <p:nvPicPr>
          <p:cNvPr id="51" name="Picture 6"/>
          <p:cNvPicPr/>
          <p:nvPr/>
        </p:nvPicPr>
        <p:blipFill>
          <a:blip r:embed="rId4"/>
          <a:stretch/>
        </p:blipFill>
        <p:spPr bwMode="auto">
          <a:xfrm>
            <a:off x="1374840" y="0"/>
            <a:ext cx="7765920" cy="554040"/>
          </a:xfrm>
          <a:prstGeom prst="rect">
            <a:avLst/>
          </a:prstGeom>
          <a:ln w="0">
            <a:noFill/>
          </a:ln>
        </p:spPr>
      </p:pic>
      <p:sp>
        <p:nvSpPr>
          <p:cNvPr id="52" name="TextBox 17"/>
          <p:cNvSpPr/>
          <p:nvPr/>
        </p:nvSpPr>
        <p:spPr bwMode="auto">
          <a:xfrm>
            <a:off x="1375560" y="117000"/>
            <a:ext cx="7659360" cy="333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defRPr/>
            </a:pPr>
            <a:r>
              <a:rPr lang="ru-RU" sz="1600" b="1" strike="noStrike" spc="-1">
                <a:solidFill>
                  <a:srgbClr val="FFFFFF"/>
                </a:solidFill>
                <a:latin typeface="Century Gothic"/>
                <a:ea typeface="PT Astra Sans"/>
              </a:rPr>
              <a:t>НАШИ ЗНАЧИМЫЕ МЕРОПРИЯТИЯ ЗА 2023 ГОД </a:t>
            </a:r>
            <a:endParaRPr lang="ru-RU" sz="1600" b="0" strike="noStrike" spc="-1">
              <a:solidFill>
                <a:srgbClr val="000000"/>
              </a:solidFill>
              <a:latin typeface="Open Sans"/>
            </a:endParaRPr>
          </a:p>
        </p:txBody>
      </p:sp>
      <p:pic>
        <p:nvPicPr>
          <p:cNvPr id="53" name="Picture 9"/>
          <p:cNvPicPr/>
          <p:nvPr/>
        </p:nvPicPr>
        <p:blipFill>
          <a:blip r:embed="rId5"/>
          <a:stretch/>
        </p:blipFill>
        <p:spPr bwMode="auto">
          <a:xfrm>
            <a:off x="7851960" y="0"/>
            <a:ext cx="1289880" cy="748440"/>
          </a:xfrm>
          <a:prstGeom prst="rect">
            <a:avLst/>
          </a:prstGeom>
          <a:ln w="0">
            <a:noFill/>
          </a:ln>
        </p:spPr>
      </p:pic>
      <p:pic>
        <p:nvPicPr>
          <p:cNvPr id="54" name="Picture 8"/>
          <p:cNvPicPr/>
          <p:nvPr/>
        </p:nvPicPr>
        <p:blipFill>
          <a:blip r:embed="rId6"/>
          <a:stretch/>
        </p:blipFill>
        <p:spPr bwMode="auto">
          <a:xfrm>
            <a:off x="8341920" y="144000"/>
            <a:ext cx="529200" cy="410760"/>
          </a:xfrm>
          <a:prstGeom prst="rect">
            <a:avLst/>
          </a:prstGeom>
          <a:ln w="0">
            <a:noFill/>
          </a:ln>
        </p:spPr>
      </p:pic>
      <p:sp>
        <p:nvSpPr>
          <p:cNvPr id="55" name="object 4"/>
          <p:cNvSpPr/>
          <p:nvPr/>
        </p:nvSpPr>
        <p:spPr bwMode="auto">
          <a:xfrm>
            <a:off x="307439" y="3130920"/>
            <a:ext cx="2752200" cy="165189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17000" rIns="0" bIns="0" anchor="t">
            <a:spAutoFit/>
          </a:bodyPr>
          <a:lstStyle/>
          <a:p>
            <a:pPr algn="ctr">
              <a:lnSpc>
                <a:spcPct val="100000"/>
              </a:lnSpc>
              <a:spcBef>
                <a:spcPts val="918"/>
              </a:spcBef>
              <a:defRPr/>
            </a:pPr>
            <a:r>
              <a:rPr lang="ru-RU" b="1" spc="-9" dirty="0" smtClean="0">
                <a:solidFill>
                  <a:srgbClr val="0070C0"/>
                </a:solidFill>
                <a:latin typeface="Century Gothic"/>
              </a:rPr>
              <a:t>Волноваха -Губкинский</a:t>
            </a:r>
            <a:endParaRPr lang="ru-RU" sz="1800" b="0" strike="noStrike" spc="-1" dirty="0">
              <a:solidFill>
                <a:srgbClr val="000000"/>
              </a:solidFill>
              <a:latin typeface="Open Sans"/>
            </a:endParaRPr>
          </a:p>
          <a:p>
            <a:pPr marL="105480" indent="-3240" algn="ctr">
              <a:lnSpc>
                <a:spcPct val="150000"/>
              </a:lnSpc>
              <a:spcBef>
                <a:spcPts val="842"/>
              </a:spcBef>
              <a:tabLst>
                <a:tab pos="0" algn="l"/>
              </a:tabLst>
              <a:defRPr/>
            </a:pPr>
            <a:r>
              <a:rPr lang="ru-RU" sz="1000" b="1" strike="noStrike" spc="-1" dirty="0" smtClean="0">
                <a:solidFill>
                  <a:srgbClr val="585858"/>
                </a:solidFill>
                <a:latin typeface="Century Gothic"/>
                <a:ea typeface="DejaVu Sans"/>
              </a:rPr>
              <a:t>В 5</a:t>
            </a:r>
            <a:r>
              <a:rPr lang="ru-RU" sz="1000" b="1" strike="noStrike" spc="-21" dirty="0" smtClean="0">
                <a:solidFill>
                  <a:srgbClr val="585858"/>
                </a:solidFill>
                <a:latin typeface="Century Gothic"/>
                <a:ea typeface="DejaVu Sans"/>
              </a:rPr>
              <a:t> </a:t>
            </a:r>
            <a:r>
              <a:rPr lang="ru-RU" sz="1000" b="1" strike="noStrike" spc="-9" dirty="0" smtClean="0">
                <a:solidFill>
                  <a:srgbClr val="585858"/>
                </a:solidFill>
                <a:latin typeface="Century Gothic"/>
                <a:ea typeface="DejaVu Sans"/>
              </a:rPr>
              <a:t>мая и 5 декабря Отправлено 40 тонн </a:t>
            </a:r>
            <a:r>
              <a:rPr lang="ru-RU" sz="1000" strike="noStrike" spc="-9" dirty="0" smtClean="0">
                <a:solidFill>
                  <a:srgbClr val="585858"/>
                </a:solidFill>
                <a:latin typeface="Century Gothic"/>
                <a:ea typeface="DejaVu Sans"/>
              </a:rPr>
              <a:t>гуманитарного груза: коляски, кроватки, ходунки, </a:t>
            </a:r>
            <a:r>
              <a:rPr lang="ru-RU" sz="1000" strike="noStrike" spc="-9" dirty="0" err="1" smtClean="0">
                <a:solidFill>
                  <a:srgbClr val="585858"/>
                </a:solidFill>
                <a:latin typeface="Century Gothic"/>
                <a:ea typeface="DejaVu Sans"/>
              </a:rPr>
              <a:t>Спец.кровать</a:t>
            </a:r>
            <a:r>
              <a:rPr lang="ru-RU" sz="1000" strike="noStrike" spc="-9" dirty="0" smtClean="0">
                <a:solidFill>
                  <a:srgbClr val="585858"/>
                </a:solidFill>
                <a:latin typeface="Century Gothic"/>
                <a:ea typeface="DejaVu Sans"/>
              </a:rPr>
              <a:t> для взрослого инвалида, плиты, игрушки, вещи ( детские и взрослые) книги.</a:t>
            </a:r>
            <a:endParaRPr lang="ru-RU" sz="900" b="0" strike="noStrike" spc="-1" dirty="0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56" name="object 5"/>
          <p:cNvSpPr/>
          <p:nvPr/>
        </p:nvSpPr>
        <p:spPr bwMode="auto">
          <a:xfrm>
            <a:off x="3233880" y="3138840"/>
            <a:ext cx="2543760" cy="155956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17000" rIns="0" bIns="0" anchor="t">
            <a:spAutoFit/>
          </a:bodyPr>
          <a:lstStyle/>
          <a:p>
            <a:pPr algn="ctr">
              <a:lnSpc>
                <a:spcPct val="100000"/>
              </a:lnSpc>
              <a:spcBef>
                <a:spcPts val="918"/>
              </a:spcBef>
              <a:defRPr/>
            </a:pPr>
            <a:r>
              <a:rPr lang="ru-RU" sz="1800" b="1" strike="noStrike" spc="-15" dirty="0" smtClean="0">
                <a:solidFill>
                  <a:srgbClr val="0070C0"/>
                </a:solidFill>
                <a:latin typeface="Century Gothic"/>
                <a:ea typeface="DejaVu Sans"/>
              </a:rPr>
              <a:t>СВО</a:t>
            </a:r>
            <a:endParaRPr lang="ru-RU" sz="1800" b="0" strike="noStrike" spc="-1" dirty="0">
              <a:solidFill>
                <a:srgbClr val="000000"/>
              </a:solidFill>
              <a:latin typeface="Open Sans"/>
            </a:endParaRPr>
          </a:p>
          <a:p>
            <a:pPr marL="12600" indent="23040" algn="ctr">
              <a:lnSpc>
                <a:spcPct val="150000"/>
              </a:lnSpc>
              <a:spcBef>
                <a:spcPts val="842"/>
              </a:spcBef>
              <a:tabLst>
                <a:tab pos="0" algn="l"/>
              </a:tabLst>
              <a:defRPr/>
            </a:pPr>
            <a:r>
              <a:rPr lang="ru-RU" sz="1000" b="1" strike="noStrike" spc="-1" dirty="0" smtClean="0">
                <a:solidFill>
                  <a:srgbClr val="585858"/>
                </a:solidFill>
                <a:latin typeface="Century Gothic"/>
                <a:ea typeface="DejaVu Sans"/>
              </a:rPr>
              <a:t>15 </a:t>
            </a:r>
            <a:r>
              <a:rPr lang="ru-RU" sz="900" b="0" strike="noStrike" spc="-1" dirty="0" smtClean="0">
                <a:solidFill>
                  <a:srgbClr val="585858"/>
                </a:solidFill>
                <a:latin typeface="Century Gothic"/>
                <a:ea typeface="DejaVu Sans"/>
              </a:rPr>
              <a:t>отправок в различные батальоны, из них </a:t>
            </a:r>
            <a:r>
              <a:rPr lang="ru-RU" sz="900" b="1" strike="noStrike" spc="-1" dirty="0" smtClean="0">
                <a:solidFill>
                  <a:srgbClr val="585858"/>
                </a:solidFill>
                <a:latin typeface="Century Gothic"/>
                <a:ea typeface="DejaVu Sans"/>
              </a:rPr>
              <a:t>3 </a:t>
            </a:r>
            <a:r>
              <a:rPr lang="ru-RU" sz="900" strike="noStrike" spc="-1" dirty="0" smtClean="0">
                <a:solidFill>
                  <a:srgbClr val="585858"/>
                </a:solidFill>
                <a:latin typeface="Century Gothic"/>
                <a:ea typeface="DejaVu Sans"/>
              </a:rPr>
              <a:t>по </a:t>
            </a:r>
            <a:r>
              <a:rPr lang="ru-RU" sz="900" strike="noStrike" spc="-1" dirty="0" err="1" smtClean="0">
                <a:solidFill>
                  <a:srgbClr val="585858"/>
                </a:solidFill>
                <a:latin typeface="Century Gothic"/>
                <a:ea typeface="DejaVu Sans"/>
              </a:rPr>
              <a:t>Ямальским</a:t>
            </a:r>
            <a:r>
              <a:rPr lang="ru-RU" sz="900" strike="noStrike" spc="-1" dirty="0" smtClean="0">
                <a:solidFill>
                  <a:srgbClr val="585858"/>
                </a:solidFill>
                <a:latin typeface="Century Gothic"/>
                <a:ea typeface="DejaVu Sans"/>
              </a:rPr>
              <a:t> акциям. </a:t>
            </a:r>
            <a:r>
              <a:rPr lang="ru-RU" sz="900" b="0" strike="noStrike" spc="-1" dirty="0" smtClean="0">
                <a:solidFill>
                  <a:srgbClr val="585858"/>
                </a:solidFill>
                <a:latin typeface="Century Gothic"/>
                <a:ea typeface="DejaVu Sans"/>
              </a:rPr>
              <a:t> Более </a:t>
            </a:r>
            <a:r>
              <a:rPr lang="ru-RU" sz="900" b="1" strike="noStrike" spc="-1" dirty="0" smtClean="0">
                <a:solidFill>
                  <a:srgbClr val="585858"/>
                </a:solidFill>
                <a:latin typeface="Century Gothic"/>
                <a:ea typeface="DejaVu Sans"/>
              </a:rPr>
              <a:t>12 ТОНН </a:t>
            </a:r>
            <a:r>
              <a:rPr lang="ru-RU" sz="900" strike="noStrike" spc="-1" dirty="0" smtClean="0">
                <a:solidFill>
                  <a:srgbClr val="585858"/>
                </a:solidFill>
                <a:latin typeface="Century Gothic"/>
                <a:ea typeface="DejaVu Sans"/>
              </a:rPr>
              <a:t>гуманитарного груза. Сделано </a:t>
            </a:r>
            <a:r>
              <a:rPr lang="ru-RU" sz="900" b="1" strike="noStrike" spc="-1" dirty="0" smtClean="0">
                <a:solidFill>
                  <a:srgbClr val="585858"/>
                </a:solidFill>
                <a:latin typeface="Century Gothic"/>
                <a:ea typeface="DejaVu Sans"/>
              </a:rPr>
              <a:t>535 </a:t>
            </a:r>
            <a:r>
              <a:rPr lang="ru-RU" sz="900" strike="noStrike" spc="-1" dirty="0" smtClean="0">
                <a:solidFill>
                  <a:srgbClr val="585858"/>
                </a:solidFill>
                <a:latin typeface="Century Gothic"/>
                <a:ea typeface="DejaVu Sans"/>
              </a:rPr>
              <a:t>Блиндажных свечей. Активное участие жителей города и организаций. </a:t>
            </a:r>
            <a:endParaRPr lang="ru-RU" sz="900" b="0" strike="noStrike" spc="-1" dirty="0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57" name="object 6"/>
          <p:cNvSpPr/>
          <p:nvPr/>
        </p:nvSpPr>
        <p:spPr bwMode="auto">
          <a:xfrm>
            <a:off x="5960520" y="3138840"/>
            <a:ext cx="2570400" cy="188272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17000" rIns="0" bIns="0" anchor="t">
            <a:spAutoFit/>
          </a:bodyPr>
          <a:lstStyle/>
          <a:p>
            <a:pPr algn="ctr">
              <a:lnSpc>
                <a:spcPct val="100000"/>
              </a:lnSpc>
              <a:spcBef>
                <a:spcPts val="918"/>
              </a:spcBef>
              <a:defRPr/>
            </a:pPr>
            <a:r>
              <a:rPr lang="ru-RU" b="1" spc="-15" dirty="0" smtClean="0">
                <a:solidFill>
                  <a:srgbClr val="0070C0"/>
                </a:solidFill>
                <a:latin typeface="Century Gothic"/>
              </a:rPr>
              <a:t>Другие регионы</a:t>
            </a:r>
            <a:endParaRPr lang="ru-RU" sz="1800" b="0" strike="noStrike" spc="-1" dirty="0">
              <a:solidFill>
                <a:srgbClr val="000000"/>
              </a:solidFill>
              <a:latin typeface="Open Sans"/>
            </a:endParaRPr>
          </a:p>
          <a:p>
            <a:pPr marL="105480" indent="133920" algn="ctr">
              <a:lnSpc>
                <a:spcPct val="150000"/>
              </a:lnSpc>
              <a:spcBef>
                <a:spcPts val="842"/>
              </a:spcBef>
              <a:tabLst>
                <a:tab pos="0" algn="l"/>
              </a:tabLst>
              <a:defRPr/>
            </a:pPr>
            <a:r>
              <a:rPr lang="ru-RU" sz="1000" b="1" spc="-1" dirty="0" smtClean="0">
                <a:solidFill>
                  <a:srgbClr val="585858"/>
                </a:solidFill>
                <a:latin typeface="Century Gothic"/>
                <a:ea typeface="DejaVu Sans"/>
              </a:rPr>
              <a:t>7 крупных отправок гуманитарного груза в другие регионы России. Более 140 тонн.  А так же 6 адресных отправок  более 2х тонн. 1 отправка для пострадавших от землетрясения в Турцию 10 тонн.</a:t>
            </a:r>
            <a:endParaRPr lang="ru-RU" sz="900" b="0" strike="noStrike" spc="-1" dirty="0">
              <a:solidFill>
                <a:srgbClr val="000000"/>
              </a:solidFill>
              <a:latin typeface="Open Sans"/>
            </a:endParaRPr>
          </a:p>
        </p:txBody>
      </p:sp>
      <p:pic>
        <p:nvPicPr>
          <p:cNvPr id="58" name="Рисунок 816615441"/>
          <p:cNvPicPr/>
          <p:nvPr/>
        </p:nvPicPr>
        <p:blipFill>
          <a:blip r:embed="rId7"/>
          <a:stretch/>
        </p:blipFill>
        <p:spPr bwMode="auto">
          <a:xfrm>
            <a:off x="489780" y="1136880"/>
            <a:ext cx="2528640" cy="1838520"/>
          </a:xfrm>
          <a:prstGeom prst="rect">
            <a:avLst/>
          </a:prstGeom>
          <a:ln w="0">
            <a:noFill/>
          </a:ln>
        </p:spPr>
      </p:pic>
      <p:pic>
        <p:nvPicPr>
          <p:cNvPr id="59" name="Рисунок 484881160"/>
          <p:cNvPicPr/>
          <p:nvPr/>
        </p:nvPicPr>
        <p:blipFill>
          <a:blip r:embed="rId8"/>
          <a:srcRect t="10332" b="31899"/>
          <a:stretch/>
        </p:blipFill>
        <p:spPr bwMode="auto">
          <a:xfrm>
            <a:off x="3421800" y="1136880"/>
            <a:ext cx="2121480" cy="1838520"/>
          </a:xfrm>
          <a:prstGeom prst="rect">
            <a:avLst/>
          </a:prstGeom>
          <a:ln w="0">
            <a:noFill/>
          </a:ln>
        </p:spPr>
      </p:pic>
      <p:pic>
        <p:nvPicPr>
          <p:cNvPr id="60" name="Рисунок 1589523858"/>
          <p:cNvPicPr/>
          <p:nvPr/>
        </p:nvPicPr>
        <p:blipFill>
          <a:blip r:embed="rId9"/>
          <a:srcRect l="17140" t="8113" r="7914" b="5731"/>
          <a:stretch/>
        </p:blipFill>
        <p:spPr bwMode="auto">
          <a:xfrm>
            <a:off x="6046200" y="1136880"/>
            <a:ext cx="1046080" cy="1838520"/>
          </a:xfrm>
          <a:prstGeom prst="rect">
            <a:avLst/>
          </a:prstGeom>
          <a:ln w="0">
            <a:noFill/>
          </a:ln>
        </p:spPr>
      </p:pic>
      <p:sp>
        <p:nvSpPr>
          <p:cNvPr id="61" name="Номер слайда 9"/>
          <p:cNvSpPr/>
          <p:nvPr/>
        </p:nvSpPr>
        <p:spPr bwMode="auto">
          <a:xfrm>
            <a:off x="8602560" y="4772520"/>
            <a:ext cx="403560" cy="302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  <a:defRPr/>
            </a:pPr>
            <a:fld id="{F650C441-3F6A-4670-96CD-2A227371C148}" type="slidenum">
              <a:rPr lang="ru-RU" sz="1400" b="0" strike="noStrike" spc="-1">
                <a:solidFill>
                  <a:srgbClr val="595959"/>
                </a:solidFill>
                <a:latin typeface="Century Gothic"/>
                <a:ea typeface="DejaVu Sans"/>
              </a:rPr>
              <a:t>2</a:t>
            </a:fld>
            <a:endParaRPr lang="ru-RU" sz="14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62" name="Прямоугольник 6"/>
          <p:cNvSpPr/>
          <p:nvPr/>
        </p:nvSpPr>
        <p:spPr bwMode="auto">
          <a:xfrm>
            <a:off x="8733960" y="4727160"/>
            <a:ext cx="392760" cy="1260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fontScale="25000" lnSpcReduction="20000"/>
          </a:bodyPr>
          <a:lstStyle/>
          <a:p>
            <a:pPr algn="ctr">
              <a:lnSpc>
                <a:spcPct val="100000"/>
              </a:lnSpc>
              <a:defRPr/>
            </a:pPr>
            <a:endParaRPr lang="ru-RU" sz="1800" b="0" strike="noStrike" spc="-1">
              <a:solidFill>
                <a:srgbClr val="000000"/>
              </a:solidFill>
              <a:latin typeface="Open Sans"/>
              <a:ea typeface="DejaVu Sans"/>
            </a:endParaRPr>
          </a:p>
        </p:txBody>
      </p:sp>
      <p:sp>
        <p:nvSpPr>
          <p:cNvPr id="63" name="Прямая соединительная линия 7"/>
          <p:cNvSpPr/>
          <p:nvPr/>
        </p:nvSpPr>
        <p:spPr bwMode="auto">
          <a:xfrm>
            <a:off x="8762400" y="4805280"/>
            <a:ext cx="324000" cy="360"/>
          </a:xfrm>
          <a:custGeom>
            <a:avLst/>
            <a:gdLst>
              <a:gd name="textAreaLeft" fmla="*/ 0 w 324000"/>
              <a:gd name="textAreaRight" fmla="*/ 325080 w 324000"/>
              <a:gd name="textAreaTop" fmla="*/ 0 h 360"/>
              <a:gd name="textAreaBottom" fmla="*/ 2880 h 360"/>
            </a:gdLst>
            <a:ahLst/>
            <a:cxnLst/>
            <a:rect l="textAreaLeft" t="textAreaTop" r="textAreaRight" b="textAreaBottom"/>
            <a:pathLst>
              <a:path w="325059" h="359" extrusionOk="0">
                <a:moveTo>
                  <a:pt x="0" y="0"/>
                </a:moveTo>
                <a:lnTo>
                  <a:pt x="325059" y="360"/>
                </a:lnTo>
              </a:path>
            </a:pathLst>
          </a:custGeom>
          <a:noFill/>
          <a:ln w="12599">
            <a:solidFill>
              <a:srgbClr val="17375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360" rIns="90000" bIns="360" anchor="t">
            <a:noAutofit/>
          </a:bodyPr>
          <a:lstStyle/>
          <a:p>
            <a:pPr>
              <a:lnSpc>
                <a:spcPct val="100000"/>
              </a:lnSpc>
              <a:defRPr/>
            </a:pPr>
            <a:endParaRPr lang="ru-RU" sz="1800" b="0" strike="noStrike" spc="-1">
              <a:solidFill>
                <a:srgbClr val="000000"/>
              </a:solidFill>
              <a:latin typeface="Open Sans"/>
              <a:ea typeface="DejaVu Sans"/>
            </a:endParaRPr>
          </a:p>
        </p:txBody>
      </p:sp>
      <p:sp>
        <p:nvSpPr>
          <p:cNvPr id="64" name="Прямая соединительная линия 8"/>
          <p:cNvSpPr/>
          <p:nvPr/>
        </p:nvSpPr>
        <p:spPr bwMode="auto">
          <a:xfrm>
            <a:off x="8762400" y="4772160"/>
            <a:ext cx="324000" cy="360"/>
          </a:xfrm>
          <a:custGeom>
            <a:avLst/>
            <a:gdLst>
              <a:gd name="textAreaLeft" fmla="*/ 0 w 324000"/>
              <a:gd name="textAreaRight" fmla="*/ 325080 w 324000"/>
              <a:gd name="textAreaTop" fmla="*/ 0 h 360"/>
              <a:gd name="textAreaBottom" fmla="*/ 2880 h 360"/>
            </a:gdLst>
            <a:ahLst/>
            <a:cxnLst/>
            <a:rect l="textAreaLeft" t="textAreaTop" r="textAreaRight" b="textAreaBottom"/>
            <a:pathLst>
              <a:path w="325059" h="359" extrusionOk="0">
                <a:moveTo>
                  <a:pt x="0" y="0"/>
                </a:moveTo>
                <a:lnTo>
                  <a:pt x="325059" y="360"/>
                </a:lnTo>
              </a:path>
            </a:pathLst>
          </a:custGeom>
          <a:noFill/>
          <a:ln w="3239">
            <a:solidFill>
              <a:srgbClr val="005EA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360" rIns="90000" bIns="360" anchor="t">
            <a:noAutofit/>
          </a:bodyPr>
          <a:lstStyle/>
          <a:p>
            <a:pPr>
              <a:lnSpc>
                <a:spcPct val="100000"/>
              </a:lnSpc>
              <a:defRPr/>
            </a:pPr>
            <a:endParaRPr lang="ru-RU" sz="1800" b="0" strike="noStrike" spc="-1">
              <a:solidFill>
                <a:srgbClr val="000000"/>
              </a:solidFill>
              <a:latin typeface="Open Sans"/>
              <a:ea typeface="DejaVu Sans"/>
            </a:endParaRPr>
          </a:p>
        </p:txBody>
      </p:sp>
      <p:sp>
        <p:nvSpPr>
          <p:cNvPr id="65" name="Прямая соединительная линия 9"/>
          <p:cNvSpPr/>
          <p:nvPr/>
        </p:nvSpPr>
        <p:spPr bwMode="auto">
          <a:xfrm>
            <a:off x="8993160" y="4673160"/>
            <a:ext cx="360" cy="378360"/>
          </a:xfrm>
          <a:custGeom>
            <a:avLst/>
            <a:gdLst>
              <a:gd name="textAreaLeft" fmla="*/ 0 w 360"/>
              <a:gd name="textAreaRight" fmla="*/ 2880 w 360"/>
              <a:gd name="textAreaTop" fmla="*/ 0 h 378360"/>
              <a:gd name="textAreaBottom" fmla="*/ 379440 h 378360"/>
            </a:gdLst>
            <a:ahLst/>
            <a:cxnLst/>
            <a:rect l="textAreaLeft" t="textAreaTop" r="textAreaRight" b="textAreaBottom"/>
            <a:pathLst>
              <a:path w="359" h="379416" extrusionOk="0">
                <a:moveTo>
                  <a:pt x="0" y="0"/>
                </a:moveTo>
                <a:lnTo>
                  <a:pt x="360" y="379416"/>
                </a:lnTo>
              </a:path>
            </a:pathLst>
          </a:custGeom>
          <a:noFill/>
          <a:ln w="6479">
            <a:solidFill>
              <a:srgbClr val="005EA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defRPr/>
            </a:pPr>
            <a:endParaRPr lang="ru-RU" sz="1800" b="0" strike="noStrike" spc="-1">
              <a:solidFill>
                <a:srgbClr val="000000"/>
              </a:solidFill>
              <a:latin typeface="Open Sans"/>
              <a:ea typeface="DejaVu Sans"/>
            </a:endParaRPr>
          </a:p>
        </p:txBody>
      </p:sp>
      <p:sp>
        <p:nvSpPr>
          <p:cNvPr id="66" name="Прямая соединительная линия 14"/>
          <p:cNvSpPr/>
          <p:nvPr/>
        </p:nvSpPr>
        <p:spPr bwMode="auto">
          <a:xfrm>
            <a:off x="1330200" y="114480"/>
            <a:ext cx="360" cy="425160"/>
          </a:xfrm>
          <a:custGeom>
            <a:avLst/>
            <a:gdLst>
              <a:gd name="textAreaLeft" fmla="*/ 0 w 360"/>
              <a:gd name="textAreaRight" fmla="*/ 2880 w 360"/>
              <a:gd name="textAreaTop" fmla="*/ 0 h 425160"/>
              <a:gd name="textAreaBottom" fmla="*/ 426240 h 425160"/>
            </a:gdLst>
            <a:ahLst/>
            <a:cxnLst/>
            <a:rect l="textAreaLeft" t="textAreaTop" r="textAreaRight" b="textAreaBottom"/>
            <a:pathLst>
              <a:path w="359" h="426213" extrusionOk="0">
                <a:moveTo>
                  <a:pt x="0" y="0"/>
                </a:moveTo>
                <a:lnTo>
                  <a:pt x="360" y="426213"/>
                </a:lnTo>
              </a:path>
            </a:pathLst>
          </a:custGeom>
          <a:noFill/>
          <a:ln w="6479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defRPr/>
            </a:pPr>
            <a:endParaRPr lang="ru-RU" sz="1800" b="0" strike="noStrike" spc="-1">
              <a:solidFill>
                <a:srgbClr val="000000"/>
              </a:solidFill>
              <a:latin typeface="Open Sans"/>
              <a:ea typeface="DejaVu Sans"/>
            </a:endParaRPr>
          </a:p>
        </p:txBody>
      </p:sp>
      <p:sp>
        <p:nvSpPr>
          <p:cNvPr id="67" name="Прямая соединительная линия 15"/>
          <p:cNvSpPr/>
          <p:nvPr/>
        </p:nvSpPr>
        <p:spPr bwMode="auto">
          <a:xfrm>
            <a:off x="1092600" y="464040"/>
            <a:ext cx="323640" cy="360"/>
          </a:xfrm>
          <a:custGeom>
            <a:avLst/>
            <a:gdLst>
              <a:gd name="textAreaLeft" fmla="*/ 0 w 323640"/>
              <a:gd name="textAreaRight" fmla="*/ 324720 w 323640"/>
              <a:gd name="textAreaTop" fmla="*/ 0 h 360"/>
              <a:gd name="textAreaBottom" fmla="*/ 2880 h 360"/>
            </a:gdLst>
            <a:ahLst/>
            <a:cxnLst/>
            <a:rect l="textAreaLeft" t="textAreaTop" r="textAreaRight" b="textAreaBottom"/>
            <a:pathLst>
              <a:path w="324699" h="359" extrusionOk="0">
                <a:moveTo>
                  <a:pt x="0" y="0"/>
                </a:moveTo>
                <a:lnTo>
                  <a:pt x="324699" y="360"/>
                </a:lnTo>
              </a:path>
            </a:pathLst>
          </a:custGeom>
          <a:noFill/>
          <a:ln w="12599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360" rIns="90000" bIns="360" anchor="t">
            <a:noAutofit/>
          </a:bodyPr>
          <a:lstStyle/>
          <a:p>
            <a:pPr>
              <a:lnSpc>
                <a:spcPct val="100000"/>
              </a:lnSpc>
              <a:defRPr/>
            </a:pPr>
            <a:endParaRPr lang="ru-RU" sz="1800" b="0" strike="noStrike" spc="-1">
              <a:solidFill>
                <a:srgbClr val="000000"/>
              </a:solidFill>
              <a:latin typeface="Open Sans"/>
              <a:ea typeface="DejaVu Sans"/>
            </a:endParaRPr>
          </a:p>
        </p:txBody>
      </p:sp>
      <p:sp>
        <p:nvSpPr>
          <p:cNvPr id="68" name="Прямая соединительная линия 16"/>
          <p:cNvSpPr/>
          <p:nvPr/>
        </p:nvSpPr>
        <p:spPr bwMode="auto">
          <a:xfrm>
            <a:off x="1056960" y="495720"/>
            <a:ext cx="323640" cy="360"/>
          </a:xfrm>
          <a:custGeom>
            <a:avLst/>
            <a:gdLst>
              <a:gd name="textAreaLeft" fmla="*/ 0 w 323640"/>
              <a:gd name="textAreaRight" fmla="*/ 324720 w 323640"/>
              <a:gd name="textAreaTop" fmla="*/ 0 h 360"/>
              <a:gd name="textAreaBottom" fmla="*/ 2880 h 360"/>
            </a:gdLst>
            <a:ahLst/>
            <a:cxnLst/>
            <a:rect l="textAreaLeft" t="textAreaTop" r="textAreaRight" b="textAreaBottom"/>
            <a:pathLst>
              <a:path w="324699" h="359" extrusionOk="0">
                <a:moveTo>
                  <a:pt x="0" y="0"/>
                </a:moveTo>
                <a:lnTo>
                  <a:pt x="324699" y="360"/>
                </a:lnTo>
              </a:path>
            </a:pathLst>
          </a:custGeom>
          <a:noFill/>
          <a:ln w="3239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360" rIns="90000" bIns="360" anchor="t">
            <a:noAutofit/>
          </a:bodyPr>
          <a:lstStyle/>
          <a:p>
            <a:pPr>
              <a:lnSpc>
                <a:spcPct val="100000"/>
              </a:lnSpc>
              <a:defRPr/>
            </a:pPr>
            <a:endParaRPr lang="ru-RU" sz="1800" b="0" strike="noStrike" spc="-1">
              <a:solidFill>
                <a:srgbClr val="000000"/>
              </a:solidFill>
              <a:latin typeface="Open Sans"/>
              <a:ea typeface="DejaVu San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14" y="1079280"/>
            <a:ext cx="2596800" cy="19476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468" y="567000"/>
            <a:ext cx="2142143" cy="266789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868" y="906120"/>
            <a:ext cx="2424563" cy="21910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69" name="Picture 9"/>
          <p:cNvPicPr/>
          <p:nvPr/>
        </p:nvPicPr>
        <p:blipFill>
          <a:blip r:embed="rId2"/>
          <a:stretch/>
        </p:blipFill>
        <p:spPr bwMode="auto">
          <a:xfrm>
            <a:off x="7812000" y="0"/>
            <a:ext cx="1312920" cy="761760"/>
          </a:xfrm>
          <a:prstGeom prst="rect">
            <a:avLst/>
          </a:prstGeom>
          <a:ln w="0">
            <a:noFill/>
          </a:ln>
        </p:spPr>
      </p:pic>
      <p:sp>
        <p:nvSpPr>
          <p:cNvPr id="70" name="Номер слайда 9"/>
          <p:cNvSpPr/>
          <p:nvPr/>
        </p:nvSpPr>
        <p:spPr bwMode="auto">
          <a:xfrm>
            <a:off x="8602560" y="4772520"/>
            <a:ext cx="403560" cy="302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  <a:defRPr/>
            </a:pPr>
            <a:fld id="{34BDB321-5C1F-49F0-BE32-2C910AD3B028}" type="slidenum">
              <a:rPr lang="ru-RU" sz="1400" b="0" strike="noStrike" spc="-1">
                <a:solidFill>
                  <a:srgbClr val="595959"/>
                </a:solidFill>
                <a:latin typeface="Century Gothic"/>
                <a:ea typeface="DejaVu Sans"/>
              </a:rPr>
              <a:t>3</a:t>
            </a:fld>
            <a:endParaRPr lang="ru-RU" sz="14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71" name="Прямоугольник 6"/>
          <p:cNvSpPr/>
          <p:nvPr/>
        </p:nvSpPr>
        <p:spPr bwMode="auto">
          <a:xfrm>
            <a:off x="8733960" y="4727160"/>
            <a:ext cx="392760" cy="1260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fontScale="25000" lnSpcReduction="20000"/>
          </a:bodyPr>
          <a:lstStyle/>
          <a:p>
            <a:pPr algn="ctr">
              <a:lnSpc>
                <a:spcPct val="100000"/>
              </a:lnSpc>
              <a:defRPr/>
            </a:pPr>
            <a:endParaRPr lang="ru-RU" sz="1800" b="0" strike="noStrike" spc="-1">
              <a:solidFill>
                <a:srgbClr val="000000"/>
              </a:solidFill>
              <a:latin typeface="Open Sans"/>
              <a:ea typeface="DejaVu Sans"/>
            </a:endParaRPr>
          </a:p>
        </p:txBody>
      </p:sp>
      <p:sp>
        <p:nvSpPr>
          <p:cNvPr id="72" name="Прямая соединительная линия 7"/>
          <p:cNvSpPr/>
          <p:nvPr/>
        </p:nvSpPr>
        <p:spPr bwMode="auto">
          <a:xfrm>
            <a:off x="8762400" y="4805280"/>
            <a:ext cx="324000" cy="360"/>
          </a:xfrm>
          <a:custGeom>
            <a:avLst/>
            <a:gdLst>
              <a:gd name="textAreaLeft" fmla="*/ 0 w 324000"/>
              <a:gd name="textAreaRight" fmla="*/ 325080 w 324000"/>
              <a:gd name="textAreaTop" fmla="*/ 0 h 360"/>
              <a:gd name="textAreaBottom" fmla="*/ 2880 h 360"/>
            </a:gdLst>
            <a:ahLst/>
            <a:cxnLst/>
            <a:rect l="textAreaLeft" t="textAreaTop" r="textAreaRight" b="textAreaBottom"/>
            <a:pathLst>
              <a:path w="325059" h="359" extrusionOk="0">
                <a:moveTo>
                  <a:pt x="0" y="0"/>
                </a:moveTo>
                <a:lnTo>
                  <a:pt x="325059" y="360"/>
                </a:lnTo>
              </a:path>
            </a:pathLst>
          </a:custGeom>
          <a:noFill/>
          <a:ln w="12599">
            <a:solidFill>
              <a:srgbClr val="17375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360" rIns="90000" bIns="360" anchor="t">
            <a:noAutofit/>
          </a:bodyPr>
          <a:lstStyle/>
          <a:p>
            <a:pPr>
              <a:lnSpc>
                <a:spcPct val="100000"/>
              </a:lnSpc>
              <a:defRPr/>
            </a:pPr>
            <a:endParaRPr lang="ru-RU" sz="1800" b="0" strike="noStrike" spc="-1">
              <a:solidFill>
                <a:srgbClr val="000000"/>
              </a:solidFill>
              <a:latin typeface="Open Sans"/>
              <a:ea typeface="DejaVu Sans"/>
            </a:endParaRPr>
          </a:p>
        </p:txBody>
      </p:sp>
      <p:sp>
        <p:nvSpPr>
          <p:cNvPr id="73" name="Прямая соединительная линия 8"/>
          <p:cNvSpPr/>
          <p:nvPr/>
        </p:nvSpPr>
        <p:spPr bwMode="auto">
          <a:xfrm>
            <a:off x="8762400" y="4772160"/>
            <a:ext cx="324000" cy="360"/>
          </a:xfrm>
          <a:custGeom>
            <a:avLst/>
            <a:gdLst>
              <a:gd name="textAreaLeft" fmla="*/ 0 w 324000"/>
              <a:gd name="textAreaRight" fmla="*/ 325080 w 324000"/>
              <a:gd name="textAreaTop" fmla="*/ 0 h 360"/>
              <a:gd name="textAreaBottom" fmla="*/ 2880 h 360"/>
            </a:gdLst>
            <a:ahLst/>
            <a:cxnLst/>
            <a:rect l="textAreaLeft" t="textAreaTop" r="textAreaRight" b="textAreaBottom"/>
            <a:pathLst>
              <a:path w="325059" h="359" extrusionOk="0">
                <a:moveTo>
                  <a:pt x="0" y="0"/>
                </a:moveTo>
                <a:lnTo>
                  <a:pt x="325059" y="360"/>
                </a:lnTo>
              </a:path>
            </a:pathLst>
          </a:custGeom>
          <a:noFill/>
          <a:ln w="3239">
            <a:solidFill>
              <a:srgbClr val="005EA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360" rIns="90000" bIns="360" anchor="t">
            <a:noAutofit/>
          </a:bodyPr>
          <a:lstStyle/>
          <a:p>
            <a:pPr>
              <a:lnSpc>
                <a:spcPct val="100000"/>
              </a:lnSpc>
              <a:defRPr/>
            </a:pPr>
            <a:endParaRPr lang="ru-RU" sz="1800" b="0" strike="noStrike" spc="-1">
              <a:solidFill>
                <a:srgbClr val="000000"/>
              </a:solidFill>
              <a:latin typeface="Open Sans"/>
              <a:ea typeface="DejaVu Sans"/>
            </a:endParaRPr>
          </a:p>
        </p:txBody>
      </p:sp>
      <p:sp>
        <p:nvSpPr>
          <p:cNvPr id="74" name="Прямая соединительная линия 9"/>
          <p:cNvSpPr/>
          <p:nvPr/>
        </p:nvSpPr>
        <p:spPr bwMode="auto">
          <a:xfrm>
            <a:off x="8993160" y="4673160"/>
            <a:ext cx="360" cy="378360"/>
          </a:xfrm>
          <a:custGeom>
            <a:avLst/>
            <a:gdLst>
              <a:gd name="textAreaLeft" fmla="*/ 0 w 360"/>
              <a:gd name="textAreaRight" fmla="*/ 2880 w 360"/>
              <a:gd name="textAreaTop" fmla="*/ 0 h 378360"/>
              <a:gd name="textAreaBottom" fmla="*/ 379440 h 378360"/>
            </a:gdLst>
            <a:ahLst/>
            <a:cxnLst/>
            <a:rect l="textAreaLeft" t="textAreaTop" r="textAreaRight" b="textAreaBottom"/>
            <a:pathLst>
              <a:path w="359" h="379416" extrusionOk="0">
                <a:moveTo>
                  <a:pt x="0" y="0"/>
                </a:moveTo>
                <a:lnTo>
                  <a:pt x="360" y="379416"/>
                </a:lnTo>
              </a:path>
            </a:pathLst>
          </a:custGeom>
          <a:noFill/>
          <a:ln w="6479">
            <a:solidFill>
              <a:srgbClr val="005EA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defRPr/>
            </a:pPr>
            <a:endParaRPr lang="ru-RU" sz="1800" b="0" strike="noStrike" spc="-1">
              <a:solidFill>
                <a:srgbClr val="000000"/>
              </a:solidFill>
              <a:latin typeface="Open Sans"/>
              <a:ea typeface="DejaVu Sans"/>
            </a:endParaRPr>
          </a:p>
        </p:txBody>
      </p:sp>
      <p:sp>
        <p:nvSpPr>
          <p:cNvPr id="75" name="AutoShape 2"/>
          <p:cNvSpPr/>
          <p:nvPr/>
        </p:nvSpPr>
        <p:spPr bwMode="auto">
          <a:xfrm>
            <a:off x="155520" y="-144360"/>
            <a:ext cx="303120" cy="303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rmAutofit fontScale="92500" lnSpcReduction="20000"/>
          </a:bodyPr>
          <a:lstStyle/>
          <a:p>
            <a:pPr>
              <a:lnSpc>
                <a:spcPct val="100000"/>
              </a:lnSpc>
              <a:defRPr/>
            </a:pPr>
            <a:endParaRPr lang="ru-RU" sz="1800" b="0" strike="noStrike" spc="-1">
              <a:solidFill>
                <a:srgbClr val="000000"/>
              </a:solidFill>
              <a:latin typeface="Open Sans"/>
              <a:ea typeface="DejaVu Sans"/>
            </a:endParaRPr>
          </a:p>
        </p:txBody>
      </p:sp>
      <p:sp>
        <p:nvSpPr>
          <p:cNvPr id="76" name="AutoShape 4"/>
          <p:cNvSpPr/>
          <p:nvPr/>
        </p:nvSpPr>
        <p:spPr bwMode="auto">
          <a:xfrm>
            <a:off x="307800" y="7920"/>
            <a:ext cx="303120" cy="303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rmAutofit fontScale="92500" lnSpcReduction="20000"/>
          </a:bodyPr>
          <a:lstStyle/>
          <a:p>
            <a:pPr>
              <a:lnSpc>
                <a:spcPct val="100000"/>
              </a:lnSpc>
              <a:defRPr/>
            </a:pPr>
            <a:endParaRPr lang="ru-RU" sz="1800" b="0" strike="noStrike" spc="-1">
              <a:solidFill>
                <a:srgbClr val="000000"/>
              </a:solidFill>
              <a:latin typeface="Open Sans"/>
              <a:ea typeface="DejaVu Sans"/>
            </a:endParaRPr>
          </a:p>
        </p:txBody>
      </p:sp>
      <p:pic>
        <p:nvPicPr>
          <p:cNvPr id="77" name="Picture 5"/>
          <p:cNvPicPr/>
          <p:nvPr/>
        </p:nvPicPr>
        <p:blipFill>
          <a:blip r:embed="rId3"/>
          <a:stretch/>
        </p:blipFill>
        <p:spPr bwMode="auto">
          <a:xfrm>
            <a:off x="0" y="0"/>
            <a:ext cx="6036840" cy="553680"/>
          </a:xfrm>
          <a:prstGeom prst="rect">
            <a:avLst/>
          </a:prstGeom>
          <a:ln w="0">
            <a:noFill/>
          </a:ln>
        </p:spPr>
      </p:pic>
      <p:pic>
        <p:nvPicPr>
          <p:cNvPr id="78" name="Picture 6"/>
          <p:cNvPicPr/>
          <p:nvPr/>
        </p:nvPicPr>
        <p:blipFill>
          <a:blip r:embed="rId4"/>
          <a:stretch/>
        </p:blipFill>
        <p:spPr bwMode="auto">
          <a:xfrm>
            <a:off x="1374840" y="0"/>
            <a:ext cx="7765920" cy="554040"/>
          </a:xfrm>
          <a:prstGeom prst="rect">
            <a:avLst/>
          </a:prstGeom>
          <a:ln w="0">
            <a:noFill/>
          </a:ln>
        </p:spPr>
      </p:pic>
      <p:sp>
        <p:nvSpPr>
          <p:cNvPr id="79" name="Прямая соединительная линия 14"/>
          <p:cNvSpPr/>
          <p:nvPr/>
        </p:nvSpPr>
        <p:spPr bwMode="auto">
          <a:xfrm>
            <a:off x="1330200" y="114480"/>
            <a:ext cx="360" cy="425160"/>
          </a:xfrm>
          <a:custGeom>
            <a:avLst/>
            <a:gdLst>
              <a:gd name="textAreaLeft" fmla="*/ 0 w 360"/>
              <a:gd name="textAreaRight" fmla="*/ 2880 w 360"/>
              <a:gd name="textAreaTop" fmla="*/ 0 h 425160"/>
              <a:gd name="textAreaBottom" fmla="*/ 426240 h 425160"/>
            </a:gdLst>
            <a:ahLst/>
            <a:cxnLst/>
            <a:rect l="textAreaLeft" t="textAreaTop" r="textAreaRight" b="textAreaBottom"/>
            <a:pathLst>
              <a:path w="359" h="426213" extrusionOk="0">
                <a:moveTo>
                  <a:pt x="0" y="0"/>
                </a:moveTo>
                <a:lnTo>
                  <a:pt x="360" y="426213"/>
                </a:lnTo>
              </a:path>
            </a:pathLst>
          </a:custGeom>
          <a:noFill/>
          <a:ln w="6479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defRPr/>
            </a:pPr>
            <a:endParaRPr lang="ru-RU" sz="1800" b="0" strike="noStrike" spc="-1">
              <a:solidFill>
                <a:srgbClr val="000000"/>
              </a:solidFill>
              <a:latin typeface="Open Sans"/>
              <a:ea typeface="DejaVu Sans"/>
            </a:endParaRPr>
          </a:p>
        </p:txBody>
      </p:sp>
      <p:sp>
        <p:nvSpPr>
          <p:cNvPr id="80" name="Прямая соединительная линия 15"/>
          <p:cNvSpPr/>
          <p:nvPr/>
        </p:nvSpPr>
        <p:spPr bwMode="auto">
          <a:xfrm>
            <a:off x="1092600" y="464040"/>
            <a:ext cx="323640" cy="360"/>
          </a:xfrm>
          <a:custGeom>
            <a:avLst/>
            <a:gdLst>
              <a:gd name="textAreaLeft" fmla="*/ 0 w 323640"/>
              <a:gd name="textAreaRight" fmla="*/ 324720 w 323640"/>
              <a:gd name="textAreaTop" fmla="*/ 0 h 360"/>
              <a:gd name="textAreaBottom" fmla="*/ 2880 h 360"/>
            </a:gdLst>
            <a:ahLst/>
            <a:cxnLst/>
            <a:rect l="textAreaLeft" t="textAreaTop" r="textAreaRight" b="textAreaBottom"/>
            <a:pathLst>
              <a:path w="324699" h="359" extrusionOk="0">
                <a:moveTo>
                  <a:pt x="0" y="0"/>
                </a:moveTo>
                <a:lnTo>
                  <a:pt x="324699" y="360"/>
                </a:lnTo>
              </a:path>
            </a:pathLst>
          </a:custGeom>
          <a:noFill/>
          <a:ln w="12599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360" rIns="90000" bIns="360" anchor="t">
            <a:noAutofit/>
          </a:bodyPr>
          <a:lstStyle/>
          <a:p>
            <a:pPr>
              <a:lnSpc>
                <a:spcPct val="100000"/>
              </a:lnSpc>
              <a:defRPr/>
            </a:pPr>
            <a:endParaRPr lang="ru-RU" sz="1800" b="0" strike="noStrike" spc="-1">
              <a:solidFill>
                <a:srgbClr val="000000"/>
              </a:solidFill>
              <a:latin typeface="Open Sans"/>
              <a:ea typeface="DejaVu Sans"/>
            </a:endParaRPr>
          </a:p>
        </p:txBody>
      </p:sp>
      <p:sp>
        <p:nvSpPr>
          <p:cNvPr id="81" name="Прямая соединительная линия 16"/>
          <p:cNvSpPr/>
          <p:nvPr/>
        </p:nvSpPr>
        <p:spPr bwMode="auto">
          <a:xfrm>
            <a:off x="1056960" y="495720"/>
            <a:ext cx="323640" cy="360"/>
          </a:xfrm>
          <a:custGeom>
            <a:avLst/>
            <a:gdLst>
              <a:gd name="textAreaLeft" fmla="*/ 0 w 323640"/>
              <a:gd name="textAreaRight" fmla="*/ 324720 w 323640"/>
              <a:gd name="textAreaTop" fmla="*/ 0 h 360"/>
              <a:gd name="textAreaBottom" fmla="*/ 2880 h 360"/>
            </a:gdLst>
            <a:ahLst/>
            <a:cxnLst/>
            <a:rect l="textAreaLeft" t="textAreaTop" r="textAreaRight" b="textAreaBottom"/>
            <a:pathLst>
              <a:path w="324699" h="359" extrusionOk="0">
                <a:moveTo>
                  <a:pt x="0" y="0"/>
                </a:moveTo>
                <a:lnTo>
                  <a:pt x="324699" y="360"/>
                </a:lnTo>
              </a:path>
            </a:pathLst>
          </a:custGeom>
          <a:noFill/>
          <a:ln w="3239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360" rIns="90000" bIns="360" anchor="t">
            <a:noAutofit/>
          </a:bodyPr>
          <a:lstStyle/>
          <a:p>
            <a:pPr>
              <a:lnSpc>
                <a:spcPct val="100000"/>
              </a:lnSpc>
              <a:defRPr/>
            </a:pPr>
            <a:endParaRPr lang="ru-RU" sz="1800" b="0" strike="noStrike" spc="-1">
              <a:solidFill>
                <a:srgbClr val="000000"/>
              </a:solidFill>
              <a:latin typeface="Open Sans"/>
              <a:ea typeface="DejaVu Sans"/>
            </a:endParaRPr>
          </a:p>
        </p:txBody>
      </p:sp>
      <p:sp>
        <p:nvSpPr>
          <p:cNvPr id="82" name="TextBox 17"/>
          <p:cNvSpPr/>
          <p:nvPr/>
        </p:nvSpPr>
        <p:spPr bwMode="auto">
          <a:xfrm>
            <a:off x="1372680" y="95400"/>
            <a:ext cx="7552800" cy="39865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defRPr/>
            </a:pPr>
            <a:r>
              <a:rPr lang="ru-RU" sz="1600" b="1" spc="-1" dirty="0" smtClean="0">
                <a:solidFill>
                  <a:srgbClr val="FFFFFF"/>
                </a:solidFill>
                <a:latin typeface="Century Gothic"/>
                <a:ea typeface="PT Astra Sans"/>
              </a:rPr>
              <a:t>Информационная открытость</a:t>
            </a:r>
            <a:r>
              <a:rPr lang="ru-RU" sz="2000" b="1" strike="noStrike" spc="-1" dirty="0" smtClean="0">
                <a:solidFill>
                  <a:srgbClr val="FFFFFF"/>
                </a:solidFill>
                <a:latin typeface="Century Gothic"/>
                <a:ea typeface="PT Astra Sans"/>
              </a:rPr>
              <a:t> </a:t>
            </a:r>
            <a:endParaRPr lang="ru-RU" sz="2000" b="0" strike="noStrike" spc="-1" dirty="0">
              <a:solidFill>
                <a:srgbClr val="000000"/>
              </a:solidFill>
              <a:latin typeface="Open Sans"/>
            </a:endParaRPr>
          </a:p>
        </p:txBody>
      </p:sp>
      <p:pic>
        <p:nvPicPr>
          <p:cNvPr id="83" name="Picture 9"/>
          <p:cNvPicPr/>
          <p:nvPr/>
        </p:nvPicPr>
        <p:blipFill>
          <a:blip r:embed="rId5"/>
          <a:stretch/>
        </p:blipFill>
        <p:spPr bwMode="auto">
          <a:xfrm>
            <a:off x="7851960" y="0"/>
            <a:ext cx="1289880" cy="748440"/>
          </a:xfrm>
          <a:prstGeom prst="rect">
            <a:avLst/>
          </a:prstGeom>
          <a:ln w="0">
            <a:noFill/>
          </a:ln>
        </p:spPr>
      </p:pic>
      <p:pic>
        <p:nvPicPr>
          <p:cNvPr id="84" name="Picture 8"/>
          <p:cNvPicPr/>
          <p:nvPr/>
        </p:nvPicPr>
        <p:blipFill>
          <a:blip r:embed="rId6"/>
          <a:stretch/>
        </p:blipFill>
        <p:spPr bwMode="auto">
          <a:xfrm>
            <a:off x="8341920" y="144000"/>
            <a:ext cx="529200" cy="410760"/>
          </a:xfrm>
          <a:prstGeom prst="rect">
            <a:avLst/>
          </a:prstGeom>
          <a:ln w="0">
            <a:noFill/>
          </a:ln>
        </p:spPr>
      </p:pic>
      <p:grpSp>
        <p:nvGrpSpPr>
          <p:cNvPr id="85" name="object 3"/>
          <p:cNvGrpSpPr/>
          <p:nvPr/>
        </p:nvGrpSpPr>
        <p:grpSpPr bwMode="auto">
          <a:xfrm>
            <a:off x="4856040" y="853200"/>
            <a:ext cx="229320" cy="3150360"/>
            <a:chOff x="4899240" y="854640"/>
            <a:chExt cx="229320" cy="3150360"/>
          </a:xfrm>
        </p:grpSpPr>
        <p:sp>
          <p:nvSpPr>
            <p:cNvPr id="86" name="object 4"/>
            <p:cNvSpPr/>
            <p:nvPr/>
          </p:nvSpPr>
          <p:spPr bwMode="auto">
            <a:xfrm>
              <a:off x="5007240" y="2598480"/>
              <a:ext cx="360" cy="1293120"/>
            </a:xfrm>
            <a:custGeom>
              <a:avLst/>
              <a:gdLst>
                <a:gd name="textAreaLeft" fmla="*/ 0 w 360"/>
                <a:gd name="textAreaRight" fmla="*/ 2880 w 360"/>
                <a:gd name="textAreaTop" fmla="*/ 0 h 1293120"/>
                <a:gd name="textAreaBottom" fmla="*/ 1294200 h 1293120"/>
              </a:gdLst>
              <a:ahLst/>
              <a:cxnLst/>
              <a:rect l="textAreaLeft" t="textAreaTop" r="textAreaRight" b="textAreaBottom"/>
              <a:pathLst>
                <a:path h="1129664" extrusionOk="0">
                  <a:moveTo>
                    <a:pt x="0" y="0"/>
                  </a:moveTo>
                  <a:lnTo>
                    <a:pt x="0" y="1129157"/>
                  </a:lnTo>
                </a:path>
              </a:pathLst>
            </a:custGeom>
            <a:noFill/>
            <a:ln w="57150">
              <a:solidFill>
                <a:srgbClr val="959595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noAutofit/>
            </a:bodyPr>
            <a:lstStyle/>
            <a:p>
              <a:pPr>
                <a:lnSpc>
                  <a:spcPct val="100000"/>
                </a:lnSpc>
                <a:defRPr/>
              </a:pPr>
              <a:endParaRPr lang="ru-RU" sz="1800" b="0" strike="noStrike" spc="-1">
                <a:solidFill>
                  <a:srgbClr val="0070C0"/>
                </a:solidFill>
                <a:latin typeface="Open Sans"/>
                <a:ea typeface="DejaVu Sans"/>
              </a:endParaRPr>
            </a:p>
          </p:txBody>
        </p:sp>
        <p:sp>
          <p:nvSpPr>
            <p:cNvPr id="87" name="object 5"/>
            <p:cNvSpPr/>
            <p:nvPr/>
          </p:nvSpPr>
          <p:spPr bwMode="auto">
            <a:xfrm>
              <a:off x="5007240" y="1082160"/>
              <a:ext cx="45000" cy="1460520"/>
            </a:xfrm>
            <a:custGeom>
              <a:avLst/>
              <a:gdLst>
                <a:gd name="textAreaLeft" fmla="*/ 0 w 45000"/>
                <a:gd name="textAreaRight" fmla="*/ 91440 w 45000"/>
                <a:gd name="textAreaTop" fmla="*/ 0 h 1460520"/>
                <a:gd name="textAreaBottom" fmla="*/ 1461600 h 1460520"/>
              </a:gdLst>
              <a:ahLst/>
              <a:cxnLst/>
              <a:rect l="textAreaLeft" t="textAreaTop" r="textAreaRight" b="textAreaBottom"/>
              <a:pathLst>
                <a:path h="1129664" extrusionOk="0">
                  <a:moveTo>
                    <a:pt x="0" y="0"/>
                  </a:moveTo>
                  <a:lnTo>
                    <a:pt x="0" y="1129156"/>
                  </a:lnTo>
                </a:path>
              </a:pathLst>
            </a:custGeom>
            <a:noFill/>
            <a:ln w="57150">
              <a:solidFill>
                <a:srgbClr val="A8A8A8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noAutofit/>
            </a:bodyPr>
            <a:lstStyle/>
            <a:p>
              <a:pPr>
                <a:lnSpc>
                  <a:spcPct val="100000"/>
                </a:lnSpc>
                <a:defRPr/>
              </a:pPr>
              <a:endParaRPr lang="ru-RU" sz="1800" b="0" strike="noStrike" spc="-1">
                <a:solidFill>
                  <a:srgbClr val="0070C0"/>
                </a:solidFill>
                <a:latin typeface="Open Sans"/>
                <a:ea typeface="DejaVu Sans"/>
              </a:endParaRPr>
            </a:p>
          </p:txBody>
        </p:sp>
        <p:pic>
          <p:nvPicPr>
            <p:cNvPr id="88" name="object 6"/>
            <p:cNvPicPr/>
            <p:nvPr/>
          </p:nvPicPr>
          <p:blipFill>
            <a:blip r:embed="rId7"/>
            <a:stretch/>
          </p:blipFill>
          <p:spPr bwMode="auto">
            <a:xfrm>
              <a:off x="4902480" y="854640"/>
              <a:ext cx="216719" cy="2260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89" name="object 7"/>
            <p:cNvPicPr/>
            <p:nvPr/>
          </p:nvPicPr>
          <p:blipFill>
            <a:blip r:embed="rId8"/>
            <a:stretch/>
          </p:blipFill>
          <p:spPr bwMode="auto">
            <a:xfrm>
              <a:off x="4911840" y="2430720"/>
              <a:ext cx="216719" cy="2246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90" name="object 8"/>
            <p:cNvPicPr/>
            <p:nvPr/>
          </p:nvPicPr>
          <p:blipFill>
            <a:blip r:embed="rId9"/>
            <a:stretch/>
          </p:blipFill>
          <p:spPr bwMode="auto">
            <a:xfrm>
              <a:off x="4899240" y="3778920"/>
              <a:ext cx="216719" cy="22608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91" name="object 13"/>
          <p:cNvSpPr/>
          <p:nvPr/>
        </p:nvSpPr>
        <p:spPr bwMode="auto">
          <a:xfrm>
            <a:off x="5218200" y="853200"/>
            <a:ext cx="3567960" cy="515331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3320" rIns="0" bIns="0" anchor="t">
            <a:spAutoFit/>
          </a:bodyPr>
          <a:lstStyle/>
          <a:p>
            <a:pPr marL="12600">
              <a:lnSpc>
                <a:spcPct val="100000"/>
              </a:lnSpc>
              <a:spcBef>
                <a:spcPts val="105"/>
              </a:spcBef>
              <a:defRPr/>
            </a:pPr>
            <a:r>
              <a:rPr lang="ru-RU" sz="1400" b="1" strike="noStrike" spc="-4" dirty="0" smtClean="0">
                <a:solidFill>
                  <a:srgbClr val="0070C0"/>
                </a:solidFill>
                <a:latin typeface="Century Gothic"/>
                <a:ea typeface="DejaVu Sans"/>
              </a:rPr>
              <a:t>«Аргументы и Факты»</a:t>
            </a:r>
            <a:endParaRPr lang="ru-RU" sz="1400" b="0" strike="noStrike" spc="-1" dirty="0">
              <a:solidFill>
                <a:srgbClr val="000000"/>
              </a:solidFill>
              <a:latin typeface="Open Sans"/>
            </a:endParaRPr>
          </a:p>
          <a:p>
            <a:pPr marL="12600">
              <a:lnSpc>
                <a:spcPct val="100000"/>
              </a:lnSpc>
              <a:defRPr/>
            </a:pPr>
            <a:r>
              <a:rPr lang="ru-RU" sz="1200" b="0" strike="noStrike" spc="-4" dirty="0" smtClean="0">
                <a:solidFill>
                  <a:srgbClr val="7E7E7E"/>
                </a:solidFill>
                <a:latin typeface="Century Gothic"/>
                <a:ea typeface="DejaVu Sans"/>
              </a:rPr>
              <a:t>Вошли в топ 100 историй по стране « Нас много-мы вместе» разработан ФАДН и </a:t>
            </a:r>
            <a:r>
              <a:rPr lang="ru-RU" sz="1200" b="0" strike="noStrike" spc="-4" dirty="0" err="1" smtClean="0">
                <a:solidFill>
                  <a:srgbClr val="7E7E7E"/>
                </a:solidFill>
                <a:latin typeface="Century Gothic"/>
                <a:ea typeface="DejaVu Sans"/>
              </a:rPr>
              <a:t>Обшероссийской</a:t>
            </a:r>
            <a:r>
              <a:rPr lang="ru-RU" sz="1200" b="0" strike="noStrike" spc="-4" dirty="0" smtClean="0">
                <a:solidFill>
                  <a:srgbClr val="7E7E7E"/>
                </a:solidFill>
                <a:latin typeface="Century Gothic"/>
                <a:ea typeface="DejaVu Sans"/>
              </a:rPr>
              <a:t> акции «МЫВМЕСТЕ»</a:t>
            </a:r>
            <a:r>
              <a:rPr lang="en-US" sz="1200" spc="-4" dirty="0">
                <a:solidFill>
                  <a:srgbClr val="7E7E7E"/>
                </a:solidFill>
                <a:latin typeface="Century Gothic"/>
              </a:rPr>
              <a:t> https://my_vmeste.aif.ru/heros/timohina-vitalia/</a:t>
            </a:r>
            <a:endParaRPr lang="ru-RU" sz="1400" b="0" strike="noStrike" spc="-1" dirty="0">
              <a:solidFill>
                <a:srgbClr val="000000"/>
              </a:solidFill>
              <a:latin typeface="Open Sans"/>
            </a:endParaRPr>
          </a:p>
          <a:p>
            <a:pPr marL="12600">
              <a:lnSpc>
                <a:spcPct val="100000"/>
              </a:lnSpc>
              <a:defRPr/>
            </a:pPr>
            <a:r>
              <a:rPr lang="ru-RU" sz="1400" b="1" strike="noStrike" spc="-21" dirty="0" smtClean="0">
                <a:solidFill>
                  <a:srgbClr val="0070C0"/>
                </a:solidFill>
                <a:latin typeface="Century Gothic"/>
                <a:ea typeface="DejaVu Sans"/>
              </a:rPr>
              <a:t>«Наша газета» газета </a:t>
            </a:r>
            <a:r>
              <a:rPr lang="ru-RU" sz="1400" b="1" strike="noStrike" spc="-21" dirty="0" err="1" smtClean="0">
                <a:solidFill>
                  <a:srgbClr val="0070C0"/>
                </a:solidFill>
                <a:latin typeface="Century Gothic"/>
                <a:ea typeface="DejaVu Sans"/>
              </a:rPr>
              <a:t>Щербакульского</a:t>
            </a:r>
            <a:r>
              <a:rPr lang="ru-RU" sz="1400" b="1" strike="noStrike" spc="-21" dirty="0" smtClean="0">
                <a:solidFill>
                  <a:srgbClr val="0070C0"/>
                </a:solidFill>
                <a:latin typeface="Century Gothic"/>
                <a:ea typeface="DejaVu Sans"/>
              </a:rPr>
              <a:t> района Омской области</a:t>
            </a:r>
            <a:endParaRPr lang="ru-RU" sz="1400" b="0" strike="noStrike" spc="-1" dirty="0">
              <a:solidFill>
                <a:srgbClr val="000000"/>
              </a:solidFill>
              <a:latin typeface="Open Sans"/>
            </a:endParaRPr>
          </a:p>
          <a:p>
            <a:pPr marL="12600">
              <a:lnSpc>
                <a:spcPct val="150000"/>
              </a:lnSpc>
              <a:spcBef>
                <a:spcPts val="405"/>
              </a:spcBef>
              <a:defRPr/>
            </a:pPr>
            <a:r>
              <a:rPr lang="ru-RU" sz="1200" b="0" strike="noStrike" spc="-1" dirty="0" smtClean="0">
                <a:solidFill>
                  <a:srgbClr val="7E7E7E"/>
                </a:solidFill>
                <a:latin typeface="Century Gothic"/>
                <a:ea typeface="DejaVu Sans"/>
              </a:rPr>
              <a:t>Статья об открытии филиала фонда в Омской области</a:t>
            </a:r>
            <a:endParaRPr lang="ru-RU" sz="1400" b="0" strike="noStrike" spc="-1" dirty="0">
              <a:solidFill>
                <a:srgbClr val="000000"/>
              </a:solidFill>
              <a:latin typeface="Open Sans"/>
            </a:endParaRPr>
          </a:p>
          <a:p>
            <a:pPr marL="12600">
              <a:lnSpc>
                <a:spcPct val="100000"/>
              </a:lnSpc>
              <a:defRPr/>
            </a:pPr>
            <a:r>
              <a:rPr lang="ru-RU" sz="1400" b="1" spc="-4" dirty="0" smtClean="0">
                <a:solidFill>
                  <a:srgbClr val="0070C0"/>
                </a:solidFill>
                <a:latin typeface="Century Gothic"/>
              </a:rPr>
              <a:t>Телеканал Россия</a:t>
            </a:r>
          </a:p>
          <a:p>
            <a:pPr marL="12600">
              <a:lnSpc>
                <a:spcPct val="150000"/>
              </a:lnSpc>
              <a:spcBef>
                <a:spcPts val="374"/>
              </a:spcBef>
              <a:defRPr/>
            </a:pPr>
            <a:r>
              <a:rPr lang="ru-RU" sz="1200" b="0" strike="noStrike" spc="-1" dirty="0" smtClean="0">
                <a:solidFill>
                  <a:srgbClr val="7E7E7E"/>
                </a:solidFill>
                <a:latin typeface="Century Gothic"/>
                <a:ea typeface="DejaVu Sans"/>
              </a:rPr>
              <a:t>Отправка Гуманитарного груза в зону СВО</a:t>
            </a:r>
          </a:p>
          <a:p>
            <a:pPr marL="12600">
              <a:lnSpc>
                <a:spcPct val="150000"/>
              </a:lnSpc>
              <a:spcBef>
                <a:spcPts val="374"/>
              </a:spcBef>
              <a:defRPr/>
            </a:pPr>
            <a:r>
              <a:rPr lang="ru-RU" sz="1200" b="1" spc="-4" dirty="0" err="1" smtClean="0">
                <a:solidFill>
                  <a:srgbClr val="0070C0"/>
                </a:solidFill>
                <a:latin typeface="Century Gothic"/>
              </a:rPr>
              <a:t>Ямальский</a:t>
            </a:r>
            <a:r>
              <a:rPr lang="ru-RU" sz="1200" b="1" spc="-4" dirty="0" smtClean="0">
                <a:solidFill>
                  <a:srgbClr val="0070C0"/>
                </a:solidFill>
                <a:latin typeface="Century Gothic"/>
              </a:rPr>
              <a:t> Меридиан, ГТРК «Вектор», «Ямал-Медиа» Красный север, Север Пресс, КП Ямал, </a:t>
            </a:r>
            <a:r>
              <a:rPr lang="ru-RU" sz="1200" b="1" spc="-4" dirty="0" err="1" smtClean="0">
                <a:solidFill>
                  <a:srgbClr val="0070C0"/>
                </a:solidFill>
                <a:latin typeface="Century Gothic"/>
              </a:rPr>
              <a:t>Сибур</a:t>
            </a:r>
            <a:r>
              <a:rPr lang="ru-RU" sz="1200" b="1" spc="-4" dirty="0" smtClean="0">
                <a:solidFill>
                  <a:srgbClr val="0070C0"/>
                </a:solidFill>
                <a:latin typeface="Century Gothic"/>
              </a:rPr>
              <a:t> «Формула Хороших Дел», Вести Ямал.</a:t>
            </a:r>
          </a:p>
          <a:p>
            <a:pPr marL="12600">
              <a:lnSpc>
                <a:spcPct val="150000"/>
              </a:lnSpc>
              <a:spcBef>
                <a:spcPts val="374"/>
              </a:spcBef>
              <a:defRPr/>
            </a:pPr>
            <a:r>
              <a:rPr lang="ru-RU" sz="1200" b="1" spc="-4" dirty="0">
                <a:solidFill>
                  <a:srgbClr val="0070C0"/>
                </a:solidFill>
                <a:latin typeface="Century Gothic"/>
              </a:rPr>
              <a:t>Губернатор ЯНАО Д.А. </a:t>
            </a:r>
            <a:r>
              <a:rPr lang="ru-RU" sz="1200" b="1" spc="-4" dirty="0" smtClean="0">
                <a:solidFill>
                  <a:srgbClr val="0070C0"/>
                </a:solidFill>
                <a:latin typeface="Century Gothic"/>
              </a:rPr>
              <a:t>Артюхов, Депутат </a:t>
            </a:r>
            <a:r>
              <a:rPr lang="ru-RU" sz="1200" b="1" spc="-4" dirty="0" err="1" smtClean="0">
                <a:solidFill>
                  <a:srgbClr val="0070C0"/>
                </a:solidFill>
                <a:latin typeface="Century Gothic"/>
              </a:rPr>
              <a:t>Зак.Собрания</a:t>
            </a:r>
            <a:r>
              <a:rPr lang="ru-RU" sz="1200" b="1" spc="-4" dirty="0" smtClean="0">
                <a:solidFill>
                  <a:srgbClr val="0070C0"/>
                </a:solidFill>
                <a:latin typeface="Century Gothic"/>
              </a:rPr>
              <a:t> В.Н. Казарин. А.А Молоканов</a:t>
            </a:r>
          </a:p>
          <a:p>
            <a:pPr marL="12600">
              <a:lnSpc>
                <a:spcPct val="150000"/>
              </a:lnSpc>
              <a:spcBef>
                <a:spcPts val="374"/>
              </a:spcBef>
              <a:defRPr/>
            </a:pPr>
            <a:endParaRPr lang="ru-RU" sz="1200" b="1" spc="-4" dirty="0">
              <a:solidFill>
                <a:srgbClr val="0070C0"/>
              </a:solidFill>
              <a:latin typeface="Century Gothic"/>
            </a:endParaRPr>
          </a:p>
          <a:p>
            <a:pPr marL="12600">
              <a:lnSpc>
                <a:spcPct val="150000"/>
              </a:lnSpc>
              <a:spcBef>
                <a:spcPts val="374"/>
              </a:spcBef>
              <a:defRPr/>
            </a:pPr>
            <a:endParaRPr lang="ru-RU" sz="1200" b="0" strike="noStrike" spc="-1" dirty="0">
              <a:solidFill>
                <a:srgbClr val="000000"/>
              </a:solidFill>
              <a:latin typeface="Open San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103" y="761760"/>
            <a:ext cx="1961642" cy="415592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622" y="722405"/>
            <a:ext cx="2507698" cy="42346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93" name="Picture 14"/>
          <p:cNvPicPr/>
          <p:nvPr/>
        </p:nvPicPr>
        <p:blipFill>
          <a:blip r:embed="rId2"/>
          <a:stretch/>
        </p:blipFill>
        <p:spPr bwMode="auto">
          <a:xfrm>
            <a:off x="7812000" y="0"/>
            <a:ext cx="1312920" cy="761760"/>
          </a:xfrm>
          <a:prstGeom prst="rect">
            <a:avLst/>
          </a:prstGeom>
          <a:ln w="0">
            <a:noFill/>
          </a:ln>
        </p:spPr>
      </p:pic>
      <p:sp>
        <p:nvSpPr>
          <p:cNvPr id="94" name="AutoShape 7"/>
          <p:cNvSpPr/>
          <p:nvPr/>
        </p:nvSpPr>
        <p:spPr bwMode="auto">
          <a:xfrm>
            <a:off x="155520" y="-144360"/>
            <a:ext cx="303120" cy="303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rmAutofit fontScale="92500" lnSpcReduction="20000"/>
          </a:bodyPr>
          <a:lstStyle/>
          <a:p>
            <a:pPr>
              <a:lnSpc>
                <a:spcPct val="100000"/>
              </a:lnSpc>
              <a:defRPr/>
            </a:pPr>
            <a:endParaRPr lang="ru-RU" sz="1800" b="0" strike="noStrike" spc="-1">
              <a:solidFill>
                <a:srgbClr val="000000"/>
              </a:solidFill>
              <a:latin typeface="Open Sans"/>
              <a:ea typeface="DejaVu Sans"/>
            </a:endParaRPr>
          </a:p>
        </p:txBody>
      </p:sp>
      <p:sp>
        <p:nvSpPr>
          <p:cNvPr id="95" name="AutoShape 8"/>
          <p:cNvSpPr/>
          <p:nvPr/>
        </p:nvSpPr>
        <p:spPr bwMode="auto">
          <a:xfrm>
            <a:off x="307800" y="7920"/>
            <a:ext cx="303120" cy="303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rmAutofit fontScale="92500" lnSpcReduction="20000"/>
          </a:bodyPr>
          <a:lstStyle/>
          <a:p>
            <a:pPr>
              <a:lnSpc>
                <a:spcPct val="100000"/>
              </a:lnSpc>
              <a:defRPr/>
            </a:pPr>
            <a:endParaRPr lang="ru-RU" sz="1800" b="0" strike="noStrike" spc="-1">
              <a:solidFill>
                <a:srgbClr val="000000"/>
              </a:solidFill>
              <a:latin typeface="Open Sans"/>
              <a:ea typeface="DejaVu Sans"/>
            </a:endParaRPr>
          </a:p>
        </p:txBody>
      </p:sp>
      <p:pic>
        <p:nvPicPr>
          <p:cNvPr id="96" name="Picture 15"/>
          <p:cNvPicPr/>
          <p:nvPr/>
        </p:nvPicPr>
        <p:blipFill>
          <a:blip r:embed="rId3"/>
          <a:stretch/>
        </p:blipFill>
        <p:spPr bwMode="auto">
          <a:xfrm>
            <a:off x="0" y="0"/>
            <a:ext cx="6036840" cy="553680"/>
          </a:xfrm>
          <a:prstGeom prst="rect">
            <a:avLst/>
          </a:prstGeom>
          <a:ln w="0">
            <a:noFill/>
          </a:ln>
        </p:spPr>
      </p:pic>
      <p:pic>
        <p:nvPicPr>
          <p:cNvPr id="97" name="Picture 16"/>
          <p:cNvPicPr/>
          <p:nvPr/>
        </p:nvPicPr>
        <p:blipFill>
          <a:blip r:embed="rId4"/>
          <a:stretch/>
        </p:blipFill>
        <p:spPr bwMode="auto">
          <a:xfrm>
            <a:off x="1374840" y="0"/>
            <a:ext cx="7765920" cy="554040"/>
          </a:xfrm>
          <a:prstGeom prst="rect">
            <a:avLst/>
          </a:prstGeom>
          <a:ln w="0">
            <a:noFill/>
          </a:ln>
        </p:spPr>
      </p:pic>
      <p:sp>
        <p:nvSpPr>
          <p:cNvPr id="98" name="TextBox 3"/>
          <p:cNvSpPr/>
          <p:nvPr/>
        </p:nvSpPr>
        <p:spPr bwMode="auto">
          <a:xfrm>
            <a:off x="1374840" y="130680"/>
            <a:ext cx="7644960" cy="333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defRPr/>
            </a:pPr>
            <a:r>
              <a:rPr lang="ru-RU" sz="1600" b="1" strike="noStrike" spc="-1">
                <a:solidFill>
                  <a:srgbClr val="FFFFFF"/>
                </a:solidFill>
                <a:latin typeface="Century Gothic"/>
                <a:ea typeface="PT Astra Sans"/>
              </a:rPr>
              <a:t>DOBRO.RU</a:t>
            </a:r>
            <a:endParaRPr lang="ru-RU" sz="1600" b="0" strike="noStrike" spc="-1">
              <a:solidFill>
                <a:srgbClr val="000000"/>
              </a:solidFill>
              <a:latin typeface="Open Sans"/>
            </a:endParaRPr>
          </a:p>
        </p:txBody>
      </p:sp>
      <p:pic>
        <p:nvPicPr>
          <p:cNvPr id="99" name="Picture 17"/>
          <p:cNvPicPr/>
          <p:nvPr/>
        </p:nvPicPr>
        <p:blipFill>
          <a:blip r:embed="rId5"/>
          <a:stretch/>
        </p:blipFill>
        <p:spPr bwMode="auto">
          <a:xfrm>
            <a:off x="7851960" y="0"/>
            <a:ext cx="1289880" cy="748440"/>
          </a:xfrm>
          <a:prstGeom prst="rect">
            <a:avLst/>
          </a:prstGeom>
          <a:ln w="0">
            <a:noFill/>
          </a:ln>
        </p:spPr>
      </p:pic>
      <p:pic>
        <p:nvPicPr>
          <p:cNvPr id="100" name="Picture 18"/>
          <p:cNvPicPr/>
          <p:nvPr/>
        </p:nvPicPr>
        <p:blipFill>
          <a:blip r:embed="rId6"/>
          <a:stretch/>
        </p:blipFill>
        <p:spPr bwMode="auto">
          <a:xfrm>
            <a:off x="8341920" y="144000"/>
            <a:ext cx="529200" cy="410760"/>
          </a:xfrm>
          <a:prstGeom prst="rect">
            <a:avLst/>
          </a:prstGeom>
          <a:ln w="0">
            <a:noFill/>
          </a:ln>
        </p:spPr>
      </p:pic>
      <p:sp>
        <p:nvSpPr>
          <p:cNvPr id="101" name="object 5"/>
          <p:cNvSpPr/>
          <p:nvPr/>
        </p:nvSpPr>
        <p:spPr bwMode="auto">
          <a:xfrm>
            <a:off x="658440" y="3261960"/>
            <a:ext cx="5039280" cy="949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marL="12600" algn="just">
              <a:lnSpc>
                <a:spcPct val="150000"/>
              </a:lnSpc>
              <a:spcBef>
                <a:spcPts val="99"/>
              </a:spcBef>
              <a:defRPr/>
            </a:pPr>
            <a:r>
              <a:rPr lang="ru-RU" sz="1200" b="0" strike="noStrike" spc="-4" dirty="0">
                <a:solidFill>
                  <a:srgbClr val="808080"/>
                </a:solidFill>
                <a:latin typeface="Century Gothic"/>
                <a:ea typeface="DejaVu Sans"/>
              </a:rPr>
              <a:t>Наша организация </a:t>
            </a:r>
            <a:r>
              <a:rPr lang="ru-RU" sz="1200" b="0" strike="noStrike" spc="-1" dirty="0">
                <a:solidFill>
                  <a:srgbClr val="808080"/>
                </a:solidFill>
                <a:latin typeface="Century Gothic"/>
                <a:ea typeface="DejaVu Sans"/>
              </a:rPr>
              <a:t>на </a:t>
            </a:r>
            <a:r>
              <a:rPr lang="ru-RU" sz="1200" b="0" strike="noStrike" spc="-4" dirty="0">
                <a:solidFill>
                  <a:srgbClr val="808080"/>
                </a:solidFill>
                <a:latin typeface="Century Gothic"/>
                <a:ea typeface="DejaVu Sans"/>
              </a:rPr>
              <a:t>портале </a:t>
            </a:r>
            <a:r>
              <a:rPr lang="ru-RU" sz="1200" b="0" strike="noStrike" spc="-9" dirty="0" err="1">
                <a:solidFill>
                  <a:srgbClr val="808080"/>
                </a:solidFill>
                <a:latin typeface="Century Gothic"/>
                <a:ea typeface="DejaVu Sans"/>
              </a:rPr>
              <a:t>Добро.ру</a:t>
            </a:r>
            <a:r>
              <a:rPr lang="ru-RU" sz="1200" b="0" strike="noStrike" spc="-9" dirty="0">
                <a:solidFill>
                  <a:srgbClr val="808080"/>
                </a:solidFill>
                <a:latin typeface="Century Gothic"/>
                <a:ea typeface="DejaVu Sans"/>
              </a:rPr>
              <a:t> </a:t>
            </a:r>
            <a:r>
              <a:rPr lang="ru-RU" sz="1200" b="0" strike="noStrike" spc="-1" dirty="0">
                <a:solidFill>
                  <a:srgbClr val="808080"/>
                </a:solidFill>
                <a:latin typeface="Century Gothic"/>
                <a:ea typeface="DejaVu Sans"/>
              </a:rPr>
              <a:t>была </a:t>
            </a:r>
            <a:endParaRPr lang="ru-RU" sz="1200" b="0" strike="noStrike" spc="-1" dirty="0">
              <a:solidFill>
                <a:srgbClr val="000000"/>
              </a:solidFill>
              <a:latin typeface="Open Sans"/>
            </a:endParaRPr>
          </a:p>
          <a:p>
            <a:pPr marL="12600" algn="just">
              <a:lnSpc>
                <a:spcPct val="150000"/>
              </a:lnSpc>
              <a:spcBef>
                <a:spcPts val="99"/>
              </a:spcBef>
              <a:defRPr/>
            </a:pPr>
            <a:r>
              <a:rPr lang="ru-RU" sz="1200" b="0" strike="noStrike" spc="-9" dirty="0">
                <a:solidFill>
                  <a:srgbClr val="808080"/>
                </a:solidFill>
                <a:latin typeface="Century Gothic"/>
                <a:ea typeface="DejaVu Sans"/>
              </a:rPr>
              <a:t>создана </a:t>
            </a:r>
            <a:r>
              <a:rPr lang="ru-RU" sz="1200" b="0" strike="noStrike" spc="-4" dirty="0">
                <a:solidFill>
                  <a:srgbClr val="808080"/>
                </a:solidFill>
                <a:latin typeface="Century Gothic"/>
                <a:ea typeface="DejaVu Sans"/>
              </a:rPr>
              <a:t> </a:t>
            </a:r>
            <a:r>
              <a:rPr lang="ru-RU" sz="1200" b="0" strike="noStrike" spc="-1" dirty="0" smtClean="0">
                <a:solidFill>
                  <a:srgbClr val="808080"/>
                </a:solidFill>
                <a:latin typeface="Century Gothic"/>
                <a:ea typeface="DejaVu Sans"/>
              </a:rPr>
              <a:t>в декабре 2022</a:t>
            </a:r>
            <a:r>
              <a:rPr lang="ru-RU" sz="1200" b="0" strike="noStrike" spc="-4" dirty="0" smtClean="0">
                <a:solidFill>
                  <a:srgbClr val="808080"/>
                </a:solidFill>
                <a:latin typeface="Century Gothic"/>
                <a:ea typeface="DejaVu Sans"/>
              </a:rPr>
              <a:t>, </a:t>
            </a:r>
            <a:r>
              <a:rPr lang="ru-RU" sz="1200" b="0" strike="noStrike" spc="-4" dirty="0">
                <a:solidFill>
                  <a:srgbClr val="808080"/>
                </a:solidFill>
                <a:latin typeface="Century Gothic"/>
                <a:ea typeface="DejaVu Sans"/>
              </a:rPr>
              <a:t>за это время нам удалось </a:t>
            </a:r>
            <a:endParaRPr lang="ru-RU" sz="1200" b="0" strike="noStrike" spc="-1" dirty="0">
              <a:solidFill>
                <a:srgbClr val="000000"/>
              </a:solidFill>
              <a:latin typeface="Open Sans"/>
            </a:endParaRPr>
          </a:p>
          <a:p>
            <a:pPr marL="12600" algn="just">
              <a:lnSpc>
                <a:spcPct val="150000"/>
              </a:lnSpc>
              <a:spcBef>
                <a:spcPts val="99"/>
              </a:spcBef>
              <a:defRPr/>
            </a:pPr>
            <a:r>
              <a:rPr lang="ru-RU" sz="1600" b="1" strike="noStrike" spc="-1" dirty="0">
                <a:solidFill>
                  <a:srgbClr val="0070C0"/>
                </a:solidFill>
                <a:latin typeface="Century Gothic"/>
                <a:ea typeface="DejaVu Sans"/>
              </a:rPr>
              <a:t>ВЕРИФИЦИРОВАТЬ</a:t>
            </a:r>
            <a:r>
              <a:rPr lang="ru-RU" sz="1600" b="1" strike="noStrike" spc="-4" dirty="0">
                <a:solidFill>
                  <a:srgbClr val="0070C0"/>
                </a:solidFill>
                <a:latin typeface="Century Gothic"/>
                <a:ea typeface="DejaVu Sans"/>
              </a:rPr>
              <a:t> СВОЮ ОРГАНИЗАЦИЮ </a:t>
            </a:r>
            <a:endParaRPr lang="ru-RU" sz="1600" b="0" strike="noStrike" spc="-1" dirty="0">
              <a:solidFill>
                <a:srgbClr val="000000"/>
              </a:solidFill>
              <a:latin typeface="Open Sans"/>
            </a:endParaRPr>
          </a:p>
        </p:txBody>
      </p:sp>
      <p:grpSp>
        <p:nvGrpSpPr>
          <p:cNvPr id="102" name="object 21"/>
          <p:cNvGrpSpPr/>
          <p:nvPr/>
        </p:nvGrpSpPr>
        <p:grpSpPr bwMode="auto">
          <a:xfrm>
            <a:off x="1218780" y="2488678"/>
            <a:ext cx="111420" cy="126301"/>
            <a:chOff x="414000" y="892440"/>
            <a:chExt cx="4578120" cy="2225160"/>
          </a:xfrm>
        </p:grpSpPr>
        <p:sp>
          <p:nvSpPr>
            <p:cNvPr id="103" name="object 22"/>
            <p:cNvSpPr/>
            <p:nvPr/>
          </p:nvSpPr>
          <p:spPr bwMode="auto">
            <a:xfrm>
              <a:off x="519840" y="1015200"/>
              <a:ext cx="4464360" cy="1980360"/>
            </a:xfrm>
            <a:custGeom>
              <a:avLst/>
              <a:gdLst>
                <a:gd name="textAreaLeft" fmla="*/ 0 w 4464360"/>
                <a:gd name="textAreaRight" fmla="*/ 4465080 w 4464360"/>
                <a:gd name="textAreaTop" fmla="*/ 0 h 1980360"/>
                <a:gd name="textAreaBottom" fmla="*/ 1981080 h 1980360"/>
              </a:gdLst>
              <a:ahLst/>
              <a:cxnLst/>
              <a:rect l="textAreaLeft" t="textAreaTop" r="textAreaRight" b="textAreaBottom"/>
              <a:pathLst>
                <a:path w="4881880" h="2165985" extrusionOk="0">
                  <a:moveTo>
                    <a:pt x="4672838" y="0"/>
                  </a:moveTo>
                  <a:lnTo>
                    <a:pt x="208508" y="0"/>
                  </a:lnTo>
                  <a:lnTo>
                    <a:pt x="160697" y="5506"/>
                  </a:lnTo>
                  <a:lnTo>
                    <a:pt x="116808" y="21192"/>
                  </a:lnTo>
                  <a:lnTo>
                    <a:pt x="78093" y="45806"/>
                  </a:lnTo>
                  <a:lnTo>
                    <a:pt x="45804" y="78098"/>
                  </a:lnTo>
                  <a:lnTo>
                    <a:pt x="21191" y="116817"/>
                  </a:lnTo>
                  <a:lnTo>
                    <a:pt x="5506" y="160713"/>
                  </a:lnTo>
                  <a:lnTo>
                    <a:pt x="0" y="208534"/>
                  </a:lnTo>
                  <a:lnTo>
                    <a:pt x="0" y="1957070"/>
                  </a:lnTo>
                  <a:lnTo>
                    <a:pt x="5506" y="2004890"/>
                  </a:lnTo>
                  <a:lnTo>
                    <a:pt x="21191" y="2048786"/>
                  </a:lnTo>
                  <a:lnTo>
                    <a:pt x="45804" y="2087505"/>
                  </a:lnTo>
                  <a:lnTo>
                    <a:pt x="78093" y="2119797"/>
                  </a:lnTo>
                  <a:lnTo>
                    <a:pt x="116808" y="2144411"/>
                  </a:lnTo>
                  <a:lnTo>
                    <a:pt x="160697" y="2160097"/>
                  </a:lnTo>
                  <a:lnTo>
                    <a:pt x="208508" y="2165604"/>
                  </a:lnTo>
                  <a:lnTo>
                    <a:pt x="4672838" y="2165604"/>
                  </a:lnTo>
                  <a:lnTo>
                    <a:pt x="4720658" y="2160097"/>
                  </a:lnTo>
                  <a:lnTo>
                    <a:pt x="4764554" y="2144411"/>
                  </a:lnTo>
                  <a:lnTo>
                    <a:pt x="4803273" y="2119797"/>
                  </a:lnTo>
                  <a:lnTo>
                    <a:pt x="4835565" y="2087505"/>
                  </a:lnTo>
                  <a:lnTo>
                    <a:pt x="4860179" y="2048786"/>
                  </a:lnTo>
                  <a:lnTo>
                    <a:pt x="4875865" y="2004890"/>
                  </a:lnTo>
                  <a:lnTo>
                    <a:pt x="4881372" y="1957070"/>
                  </a:lnTo>
                  <a:lnTo>
                    <a:pt x="4881372" y="208534"/>
                  </a:lnTo>
                  <a:lnTo>
                    <a:pt x="4875865" y="160713"/>
                  </a:lnTo>
                  <a:lnTo>
                    <a:pt x="4860179" y="116817"/>
                  </a:lnTo>
                  <a:lnTo>
                    <a:pt x="4835565" y="78098"/>
                  </a:lnTo>
                  <a:lnTo>
                    <a:pt x="4803273" y="45806"/>
                  </a:lnTo>
                  <a:lnTo>
                    <a:pt x="4764554" y="21192"/>
                  </a:lnTo>
                  <a:lnTo>
                    <a:pt x="4720658" y="5506"/>
                  </a:lnTo>
                  <a:lnTo>
                    <a:pt x="4672838" y="0"/>
                  </a:lnTo>
                  <a:close/>
                </a:path>
              </a:pathLst>
            </a:custGeom>
            <a:solidFill>
              <a:srgbClr val="EBEBEB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noAutofit/>
            </a:bodyPr>
            <a:lstStyle/>
            <a:p>
              <a:pPr>
                <a:lnSpc>
                  <a:spcPct val="100000"/>
                </a:lnSpc>
                <a:defRPr/>
              </a:pPr>
              <a:endParaRPr lang="ru-RU" sz="1800" b="0" strike="noStrike" spc="-1">
                <a:solidFill>
                  <a:srgbClr val="000000"/>
                </a:solidFill>
                <a:latin typeface="Open Sans"/>
                <a:ea typeface="DejaVu Sans"/>
              </a:endParaRPr>
            </a:p>
          </p:txBody>
        </p:sp>
        <p:pic>
          <p:nvPicPr>
            <p:cNvPr id="104" name="object 23"/>
            <p:cNvPicPr/>
            <p:nvPr/>
          </p:nvPicPr>
          <p:blipFill>
            <a:blip r:embed="rId7"/>
            <a:stretch/>
          </p:blipFill>
          <p:spPr bwMode="auto">
            <a:xfrm>
              <a:off x="414000" y="892440"/>
              <a:ext cx="4578120" cy="222516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105" name="Прямоугольник 121"/>
          <p:cNvSpPr/>
          <p:nvPr/>
        </p:nvSpPr>
        <p:spPr bwMode="auto">
          <a:xfrm>
            <a:off x="5719320" y="987480"/>
            <a:ext cx="2719080" cy="82954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Overflow="overflow" horzOverflow="overflow" lIns="90000" tIns="45000" rIns="90000" bIns="45000" numCol="1" spcCol="0" anchor="t">
            <a:spAutoFit/>
          </a:bodyPr>
          <a:lstStyle/>
          <a:p>
            <a:pPr>
              <a:lnSpc>
                <a:spcPct val="100000"/>
              </a:lnSpc>
              <a:defRPr/>
            </a:pPr>
            <a:r>
              <a:rPr lang="ru-RU" sz="2400" b="1" strike="noStrike" spc="-1" dirty="0" smtClean="0">
                <a:solidFill>
                  <a:srgbClr val="C4BD97"/>
                </a:solidFill>
                <a:latin typeface="Century Gothic"/>
                <a:ea typeface="DejaVu Sans"/>
              </a:rPr>
              <a:t>126 </a:t>
            </a:r>
            <a:r>
              <a:rPr lang="ru-RU" sz="2400" b="1" strike="noStrike" spc="-1" dirty="0">
                <a:solidFill>
                  <a:srgbClr val="C4BD97"/>
                </a:solidFill>
                <a:latin typeface="Century Gothic"/>
                <a:ea typeface="DejaVu Sans"/>
              </a:rPr>
              <a:t>ВОЛОНТЕРА </a:t>
            </a:r>
            <a:endParaRPr lang="ru-RU" sz="2400" b="0" strike="noStrike" spc="-1" dirty="0">
              <a:solidFill>
                <a:srgbClr val="000000"/>
              </a:solidFill>
              <a:latin typeface="Open Sans"/>
            </a:endParaRPr>
          </a:p>
          <a:p>
            <a:pPr>
              <a:lnSpc>
                <a:spcPct val="100000"/>
              </a:lnSpc>
              <a:defRPr/>
            </a:pPr>
            <a:r>
              <a:rPr lang="ru-RU" sz="1200" b="0" strike="noStrike" spc="-1" dirty="0">
                <a:solidFill>
                  <a:srgbClr val="595959"/>
                </a:solidFill>
                <a:latin typeface="Century Gothic"/>
                <a:ea typeface="DejaVu Sans"/>
              </a:rPr>
              <a:t>которые</a:t>
            </a:r>
            <a:r>
              <a:rPr lang="ru-RU" sz="1200" b="0" strike="noStrike" spc="-15" dirty="0">
                <a:solidFill>
                  <a:srgbClr val="595959"/>
                </a:solidFill>
                <a:latin typeface="Century Gothic"/>
                <a:ea typeface="DejaVu Sans"/>
              </a:rPr>
              <a:t> </a:t>
            </a:r>
            <a:r>
              <a:rPr lang="ru-RU" sz="1200" b="0" strike="noStrike" spc="-1" dirty="0">
                <a:solidFill>
                  <a:srgbClr val="595959"/>
                </a:solidFill>
                <a:latin typeface="Century Gothic"/>
                <a:ea typeface="DejaVu Sans"/>
              </a:rPr>
              <a:t>готовы всегда</a:t>
            </a:r>
            <a:r>
              <a:rPr lang="ru-RU" sz="1200" b="0" strike="noStrike" spc="11" dirty="0">
                <a:solidFill>
                  <a:srgbClr val="595959"/>
                </a:solidFill>
                <a:latin typeface="Century Gothic"/>
                <a:ea typeface="DejaVu Sans"/>
              </a:rPr>
              <a:t> </a:t>
            </a:r>
            <a:r>
              <a:rPr lang="ru-RU" sz="1200" b="0" strike="noStrike" spc="-1" dirty="0">
                <a:solidFill>
                  <a:srgbClr val="595959"/>
                </a:solidFill>
                <a:latin typeface="Century Gothic"/>
                <a:ea typeface="DejaVu Sans"/>
              </a:rPr>
              <a:t>прийти</a:t>
            </a:r>
            <a:r>
              <a:rPr lang="ru-RU" sz="1200" b="0" strike="noStrike" spc="-259" dirty="0">
                <a:solidFill>
                  <a:srgbClr val="595959"/>
                </a:solidFill>
                <a:latin typeface="Century Gothic"/>
                <a:ea typeface="DejaVu Sans"/>
              </a:rPr>
              <a:t>  </a:t>
            </a:r>
            <a:endParaRPr lang="ru-RU" sz="1200" b="0" strike="noStrike" spc="-1" dirty="0">
              <a:solidFill>
                <a:srgbClr val="000000"/>
              </a:solidFill>
              <a:latin typeface="Open Sans"/>
            </a:endParaRPr>
          </a:p>
          <a:p>
            <a:pPr>
              <a:lnSpc>
                <a:spcPct val="100000"/>
              </a:lnSpc>
              <a:defRPr/>
            </a:pPr>
            <a:r>
              <a:rPr lang="ru-RU" sz="1200" b="0" strike="noStrike" spc="-1" dirty="0">
                <a:solidFill>
                  <a:srgbClr val="595959"/>
                </a:solidFill>
                <a:latin typeface="Century Gothic"/>
                <a:ea typeface="DejaVu Sans"/>
              </a:rPr>
              <a:t>на</a:t>
            </a:r>
            <a:r>
              <a:rPr lang="ru-RU" sz="1200" b="0" strike="noStrike" spc="38" dirty="0">
                <a:solidFill>
                  <a:srgbClr val="595959"/>
                </a:solidFill>
                <a:latin typeface="Century Gothic"/>
                <a:ea typeface="DejaVu Sans"/>
              </a:rPr>
              <a:t> </a:t>
            </a:r>
            <a:r>
              <a:rPr lang="ru-RU" sz="1200" b="0" strike="noStrike" spc="-1" dirty="0">
                <a:solidFill>
                  <a:srgbClr val="595959"/>
                </a:solidFill>
                <a:latin typeface="Century Gothic"/>
                <a:ea typeface="DejaVu Sans"/>
              </a:rPr>
              <a:t>помощь</a:t>
            </a:r>
            <a:endParaRPr lang="ru-RU" sz="1200" b="0" strike="noStrike" spc="-1" dirty="0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106" name="Прямоугольник 122"/>
          <p:cNvSpPr/>
          <p:nvPr/>
        </p:nvSpPr>
        <p:spPr bwMode="auto">
          <a:xfrm>
            <a:off x="5729760" y="2122200"/>
            <a:ext cx="3200400" cy="64487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Overflow="overflow" horzOverflow="overflow" lIns="90000" tIns="45000" rIns="90000" bIns="45000" numCol="1" spcCol="0" anchor="t">
            <a:spAutoFit/>
          </a:bodyPr>
          <a:lstStyle/>
          <a:p>
            <a:pPr>
              <a:lnSpc>
                <a:spcPct val="100000"/>
              </a:lnSpc>
              <a:defRPr/>
            </a:pPr>
            <a:r>
              <a:rPr lang="ru-RU" sz="2400" b="1" strike="noStrike" spc="-1" dirty="0" smtClean="0">
                <a:solidFill>
                  <a:srgbClr val="C4BD97"/>
                </a:solidFill>
                <a:latin typeface="Century Gothic"/>
                <a:ea typeface="DejaVu Sans"/>
              </a:rPr>
              <a:t>30 ДОБРЫХ ДЕЛ </a:t>
            </a:r>
            <a:endParaRPr lang="ru-RU" sz="2400" b="0" strike="noStrike" spc="-1" dirty="0">
              <a:solidFill>
                <a:srgbClr val="000000"/>
              </a:solidFill>
              <a:latin typeface="Open Sans"/>
            </a:endParaRPr>
          </a:p>
          <a:p>
            <a:pPr>
              <a:lnSpc>
                <a:spcPct val="100000"/>
              </a:lnSpc>
              <a:defRPr/>
            </a:pPr>
            <a:r>
              <a:rPr lang="ru-RU" sz="1200" b="0" strike="noStrike" spc="-1" dirty="0">
                <a:solidFill>
                  <a:srgbClr val="595959"/>
                </a:solidFill>
                <a:latin typeface="Century Gothic"/>
                <a:ea typeface="DejaVu Sans"/>
              </a:rPr>
              <a:t>проведены ключевые мероприятия </a:t>
            </a:r>
            <a:endParaRPr lang="ru-RU" sz="1200" b="0" strike="noStrike" spc="-1" dirty="0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107" name="Прямоугольник 123"/>
          <p:cNvSpPr/>
          <p:nvPr/>
        </p:nvSpPr>
        <p:spPr bwMode="auto">
          <a:xfrm>
            <a:off x="5733000" y="3048480"/>
            <a:ext cx="2265120" cy="82954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Overflow="overflow" horzOverflow="overflow" lIns="90000" tIns="45000" rIns="90000" bIns="45000" numCol="1" spcCol="0" anchor="t">
            <a:spAutoFit/>
          </a:bodyPr>
          <a:lstStyle/>
          <a:p>
            <a:pPr>
              <a:lnSpc>
                <a:spcPct val="100000"/>
              </a:lnSpc>
              <a:defRPr/>
            </a:pPr>
            <a:r>
              <a:rPr lang="ru-RU" sz="2400" b="1" strike="noStrike" spc="-1" dirty="0" smtClean="0">
                <a:solidFill>
                  <a:srgbClr val="C4BD97"/>
                </a:solidFill>
                <a:latin typeface="Century Gothic"/>
                <a:ea typeface="DejaVu Sans"/>
              </a:rPr>
              <a:t>14198</a:t>
            </a:r>
            <a:r>
              <a:rPr lang="ru-RU" sz="2400" b="1" strike="noStrike" spc="-9" dirty="0" smtClean="0">
                <a:solidFill>
                  <a:srgbClr val="C4BD97"/>
                </a:solidFill>
                <a:latin typeface="Century Gothic"/>
                <a:ea typeface="DejaVu Sans"/>
              </a:rPr>
              <a:t> </a:t>
            </a:r>
            <a:r>
              <a:rPr lang="ru-RU" sz="2400" b="1" strike="noStrike" spc="-1" dirty="0">
                <a:solidFill>
                  <a:srgbClr val="C4BD97"/>
                </a:solidFill>
                <a:latin typeface="Century Gothic"/>
                <a:ea typeface="DejaVu Sans"/>
              </a:rPr>
              <a:t>ЧАСОВ</a:t>
            </a:r>
            <a:endParaRPr lang="ru-RU" sz="2400" b="0" strike="noStrike" spc="-1" dirty="0">
              <a:solidFill>
                <a:srgbClr val="000000"/>
              </a:solidFill>
              <a:latin typeface="Open Sans"/>
            </a:endParaRPr>
          </a:p>
          <a:p>
            <a:pPr>
              <a:lnSpc>
                <a:spcPct val="100000"/>
              </a:lnSpc>
              <a:defRPr/>
            </a:pPr>
            <a:r>
              <a:rPr lang="ru-RU" sz="1200" b="0" strike="noStrike" spc="-1" dirty="0">
                <a:solidFill>
                  <a:srgbClr val="595959"/>
                </a:solidFill>
                <a:latin typeface="Century Gothic"/>
                <a:ea typeface="DejaVu Sans"/>
              </a:rPr>
              <a:t>наши</a:t>
            </a:r>
            <a:r>
              <a:rPr lang="ru-RU" sz="1200" b="0" strike="noStrike" spc="15" dirty="0">
                <a:solidFill>
                  <a:srgbClr val="595959"/>
                </a:solidFill>
                <a:latin typeface="Century Gothic"/>
                <a:ea typeface="DejaVu Sans"/>
              </a:rPr>
              <a:t> </a:t>
            </a:r>
            <a:r>
              <a:rPr lang="ru-RU" sz="1200" b="0" strike="noStrike" spc="-1" dirty="0">
                <a:solidFill>
                  <a:srgbClr val="595959"/>
                </a:solidFill>
                <a:latin typeface="Century Gothic"/>
                <a:ea typeface="DejaVu Sans"/>
              </a:rPr>
              <a:t>«помощники»</a:t>
            </a:r>
            <a:r>
              <a:rPr lang="ru-RU" sz="1200" b="0" strike="noStrike" spc="-23" dirty="0">
                <a:solidFill>
                  <a:srgbClr val="595959"/>
                </a:solidFill>
                <a:latin typeface="Century Gothic"/>
                <a:ea typeface="DejaVu Sans"/>
              </a:rPr>
              <a:t> </a:t>
            </a:r>
            <a:r>
              <a:rPr lang="ru-RU" sz="1200" b="0" strike="noStrike" spc="-1" dirty="0">
                <a:solidFill>
                  <a:srgbClr val="595959"/>
                </a:solidFill>
                <a:latin typeface="Century Gothic"/>
                <a:ea typeface="DejaVu Sans"/>
              </a:rPr>
              <a:t>сделали</a:t>
            </a:r>
            <a:r>
              <a:rPr lang="ru-RU" sz="1200" b="0" strike="noStrike" spc="-256" dirty="0">
                <a:solidFill>
                  <a:srgbClr val="595959"/>
                </a:solidFill>
                <a:latin typeface="Century Gothic"/>
                <a:ea typeface="DejaVu Sans"/>
              </a:rPr>
              <a:t> </a:t>
            </a:r>
            <a:r>
              <a:rPr lang="ru-RU" sz="1200" b="0" strike="noStrike" spc="-1" dirty="0">
                <a:solidFill>
                  <a:srgbClr val="595959"/>
                </a:solidFill>
                <a:latin typeface="Century Gothic"/>
                <a:ea typeface="DejaVu Sans"/>
              </a:rPr>
              <a:t> уже</a:t>
            </a:r>
            <a:r>
              <a:rPr lang="ru-RU" sz="1200" b="0" strike="noStrike" spc="26" dirty="0">
                <a:solidFill>
                  <a:srgbClr val="595959"/>
                </a:solidFill>
                <a:latin typeface="Century Gothic"/>
                <a:ea typeface="DejaVu Sans"/>
              </a:rPr>
              <a:t> </a:t>
            </a:r>
            <a:r>
              <a:rPr lang="ru-RU" sz="1200" b="0" strike="noStrike" spc="-1" dirty="0">
                <a:solidFill>
                  <a:srgbClr val="595959"/>
                </a:solidFill>
                <a:latin typeface="Century Gothic"/>
                <a:ea typeface="DejaVu Sans"/>
              </a:rPr>
              <a:t>немало</a:t>
            </a:r>
            <a:endParaRPr lang="ru-RU" sz="1200" b="0" strike="noStrike" spc="-1" dirty="0">
              <a:solidFill>
                <a:srgbClr val="000000"/>
              </a:solidFill>
              <a:latin typeface="Open Sans"/>
            </a:endParaRPr>
          </a:p>
        </p:txBody>
      </p:sp>
      <p:pic>
        <p:nvPicPr>
          <p:cNvPr id="108" name="Рисунок 1525435370"/>
          <p:cNvPicPr/>
          <p:nvPr/>
        </p:nvPicPr>
        <p:blipFill>
          <a:blip r:embed="rId8"/>
          <a:stretch/>
        </p:blipFill>
        <p:spPr bwMode="auto">
          <a:xfrm>
            <a:off x="5436000" y="1080000"/>
            <a:ext cx="261719" cy="261719"/>
          </a:xfrm>
          <a:prstGeom prst="rect">
            <a:avLst/>
          </a:prstGeom>
          <a:ln w="0">
            <a:noFill/>
          </a:ln>
        </p:spPr>
      </p:pic>
      <p:pic>
        <p:nvPicPr>
          <p:cNvPr id="109" name="Рисунок 1438738518"/>
          <p:cNvPicPr/>
          <p:nvPr/>
        </p:nvPicPr>
        <p:blipFill>
          <a:blip r:embed="rId8"/>
          <a:stretch/>
        </p:blipFill>
        <p:spPr bwMode="auto">
          <a:xfrm>
            <a:off x="5436000" y="2226960"/>
            <a:ext cx="261719" cy="261719"/>
          </a:xfrm>
          <a:prstGeom prst="rect">
            <a:avLst/>
          </a:prstGeom>
          <a:ln w="0">
            <a:noFill/>
          </a:ln>
        </p:spPr>
      </p:pic>
      <p:pic>
        <p:nvPicPr>
          <p:cNvPr id="110" name="Рисунок 1673083032"/>
          <p:cNvPicPr/>
          <p:nvPr/>
        </p:nvPicPr>
        <p:blipFill>
          <a:blip r:embed="rId8"/>
          <a:stretch/>
        </p:blipFill>
        <p:spPr bwMode="auto">
          <a:xfrm>
            <a:off x="5436000" y="3130920"/>
            <a:ext cx="261719" cy="261719"/>
          </a:xfrm>
          <a:prstGeom prst="rect">
            <a:avLst/>
          </a:prstGeom>
          <a:ln w="0">
            <a:noFill/>
          </a:ln>
        </p:spPr>
      </p:pic>
      <p:sp>
        <p:nvSpPr>
          <p:cNvPr id="111" name="Номер слайда 9"/>
          <p:cNvSpPr/>
          <p:nvPr/>
        </p:nvSpPr>
        <p:spPr bwMode="auto">
          <a:xfrm>
            <a:off x="8602560" y="4772520"/>
            <a:ext cx="403560" cy="302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  <a:defRPr/>
            </a:pPr>
            <a:fld id="{C1F1837B-2A44-4D99-A192-8753F6AB1628}" type="slidenum">
              <a:rPr lang="ru-RU" sz="1400" b="0" strike="noStrike" spc="-1">
                <a:solidFill>
                  <a:srgbClr val="595959"/>
                </a:solidFill>
                <a:latin typeface="Century Gothic"/>
                <a:ea typeface="DejaVu Sans"/>
              </a:rPr>
              <a:t>4</a:t>
            </a:fld>
            <a:endParaRPr lang="ru-RU" sz="14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112" name="Прямоугольник 6"/>
          <p:cNvSpPr/>
          <p:nvPr/>
        </p:nvSpPr>
        <p:spPr bwMode="auto">
          <a:xfrm>
            <a:off x="8733960" y="4727160"/>
            <a:ext cx="392760" cy="1260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fontScale="25000" lnSpcReduction="20000"/>
          </a:bodyPr>
          <a:lstStyle/>
          <a:p>
            <a:pPr algn="ctr">
              <a:lnSpc>
                <a:spcPct val="100000"/>
              </a:lnSpc>
              <a:defRPr/>
            </a:pPr>
            <a:endParaRPr lang="ru-RU" sz="1800" b="0" strike="noStrike" spc="-1">
              <a:solidFill>
                <a:srgbClr val="000000"/>
              </a:solidFill>
              <a:latin typeface="Open Sans"/>
              <a:ea typeface="DejaVu Sans"/>
            </a:endParaRPr>
          </a:p>
        </p:txBody>
      </p:sp>
      <p:sp>
        <p:nvSpPr>
          <p:cNvPr id="113" name="Прямая соединительная линия 7"/>
          <p:cNvSpPr/>
          <p:nvPr/>
        </p:nvSpPr>
        <p:spPr bwMode="auto">
          <a:xfrm>
            <a:off x="8762400" y="4805280"/>
            <a:ext cx="324000" cy="360"/>
          </a:xfrm>
          <a:custGeom>
            <a:avLst/>
            <a:gdLst>
              <a:gd name="textAreaLeft" fmla="*/ 0 w 324000"/>
              <a:gd name="textAreaRight" fmla="*/ 325080 w 324000"/>
              <a:gd name="textAreaTop" fmla="*/ 0 h 360"/>
              <a:gd name="textAreaBottom" fmla="*/ 2880 h 360"/>
            </a:gdLst>
            <a:ahLst/>
            <a:cxnLst/>
            <a:rect l="textAreaLeft" t="textAreaTop" r="textAreaRight" b="textAreaBottom"/>
            <a:pathLst>
              <a:path w="325059" h="359" extrusionOk="0">
                <a:moveTo>
                  <a:pt x="0" y="0"/>
                </a:moveTo>
                <a:lnTo>
                  <a:pt x="325059" y="360"/>
                </a:lnTo>
              </a:path>
            </a:pathLst>
          </a:custGeom>
          <a:noFill/>
          <a:ln w="12599">
            <a:solidFill>
              <a:srgbClr val="17375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360" rIns="90000" bIns="360" anchor="t">
            <a:noAutofit/>
          </a:bodyPr>
          <a:lstStyle/>
          <a:p>
            <a:pPr>
              <a:lnSpc>
                <a:spcPct val="100000"/>
              </a:lnSpc>
              <a:defRPr/>
            </a:pPr>
            <a:endParaRPr lang="ru-RU" sz="1800" b="0" strike="noStrike" spc="-1">
              <a:solidFill>
                <a:srgbClr val="000000"/>
              </a:solidFill>
              <a:latin typeface="Open Sans"/>
              <a:ea typeface="DejaVu Sans"/>
            </a:endParaRPr>
          </a:p>
        </p:txBody>
      </p:sp>
      <p:sp>
        <p:nvSpPr>
          <p:cNvPr id="114" name="Прямая соединительная линия 8"/>
          <p:cNvSpPr/>
          <p:nvPr/>
        </p:nvSpPr>
        <p:spPr bwMode="auto">
          <a:xfrm>
            <a:off x="8762400" y="4772160"/>
            <a:ext cx="324000" cy="360"/>
          </a:xfrm>
          <a:custGeom>
            <a:avLst/>
            <a:gdLst>
              <a:gd name="textAreaLeft" fmla="*/ 0 w 324000"/>
              <a:gd name="textAreaRight" fmla="*/ 325080 w 324000"/>
              <a:gd name="textAreaTop" fmla="*/ 0 h 360"/>
              <a:gd name="textAreaBottom" fmla="*/ 2880 h 360"/>
            </a:gdLst>
            <a:ahLst/>
            <a:cxnLst/>
            <a:rect l="textAreaLeft" t="textAreaTop" r="textAreaRight" b="textAreaBottom"/>
            <a:pathLst>
              <a:path w="325059" h="359" extrusionOk="0">
                <a:moveTo>
                  <a:pt x="0" y="0"/>
                </a:moveTo>
                <a:lnTo>
                  <a:pt x="325059" y="360"/>
                </a:lnTo>
              </a:path>
            </a:pathLst>
          </a:custGeom>
          <a:noFill/>
          <a:ln w="3239">
            <a:solidFill>
              <a:srgbClr val="005EA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360" rIns="90000" bIns="360" anchor="t">
            <a:noAutofit/>
          </a:bodyPr>
          <a:lstStyle/>
          <a:p>
            <a:pPr>
              <a:lnSpc>
                <a:spcPct val="100000"/>
              </a:lnSpc>
              <a:defRPr/>
            </a:pPr>
            <a:endParaRPr lang="ru-RU" sz="1800" b="0" strike="noStrike" spc="-1">
              <a:solidFill>
                <a:srgbClr val="000000"/>
              </a:solidFill>
              <a:latin typeface="Open Sans"/>
              <a:ea typeface="DejaVu Sans"/>
            </a:endParaRPr>
          </a:p>
        </p:txBody>
      </p:sp>
      <p:sp>
        <p:nvSpPr>
          <p:cNvPr id="115" name="Прямая соединительная линия 9"/>
          <p:cNvSpPr/>
          <p:nvPr/>
        </p:nvSpPr>
        <p:spPr bwMode="auto">
          <a:xfrm>
            <a:off x="8993160" y="4673160"/>
            <a:ext cx="360" cy="378360"/>
          </a:xfrm>
          <a:custGeom>
            <a:avLst/>
            <a:gdLst>
              <a:gd name="textAreaLeft" fmla="*/ 0 w 360"/>
              <a:gd name="textAreaRight" fmla="*/ 2880 w 360"/>
              <a:gd name="textAreaTop" fmla="*/ 0 h 378360"/>
              <a:gd name="textAreaBottom" fmla="*/ 379440 h 378360"/>
            </a:gdLst>
            <a:ahLst/>
            <a:cxnLst/>
            <a:rect l="textAreaLeft" t="textAreaTop" r="textAreaRight" b="textAreaBottom"/>
            <a:pathLst>
              <a:path w="359" h="379416" extrusionOk="0">
                <a:moveTo>
                  <a:pt x="0" y="0"/>
                </a:moveTo>
                <a:lnTo>
                  <a:pt x="360" y="379416"/>
                </a:lnTo>
              </a:path>
            </a:pathLst>
          </a:custGeom>
          <a:noFill/>
          <a:ln w="6479">
            <a:solidFill>
              <a:srgbClr val="005EA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defRPr/>
            </a:pPr>
            <a:endParaRPr lang="ru-RU" sz="1800" b="0" strike="noStrike" spc="-1">
              <a:solidFill>
                <a:srgbClr val="000000"/>
              </a:solidFill>
              <a:latin typeface="Open Sans"/>
              <a:ea typeface="DejaVu Sans"/>
            </a:endParaRPr>
          </a:p>
        </p:txBody>
      </p:sp>
      <p:sp>
        <p:nvSpPr>
          <p:cNvPr id="116" name="Прямая соединительная линия 14"/>
          <p:cNvSpPr/>
          <p:nvPr/>
        </p:nvSpPr>
        <p:spPr bwMode="auto">
          <a:xfrm>
            <a:off x="1330200" y="114480"/>
            <a:ext cx="360" cy="425160"/>
          </a:xfrm>
          <a:custGeom>
            <a:avLst/>
            <a:gdLst>
              <a:gd name="textAreaLeft" fmla="*/ 0 w 360"/>
              <a:gd name="textAreaRight" fmla="*/ 2880 w 360"/>
              <a:gd name="textAreaTop" fmla="*/ 0 h 425160"/>
              <a:gd name="textAreaBottom" fmla="*/ 426240 h 425160"/>
            </a:gdLst>
            <a:ahLst/>
            <a:cxnLst/>
            <a:rect l="textAreaLeft" t="textAreaTop" r="textAreaRight" b="textAreaBottom"/>
            <a:pathLst>
              <a:path w="359" h="426213" extrusionOk="0">
                <a:moveTo>
                  <a:pt x="0" y="0"/>
                </a:moveTo>
                <a:lnTo>
                  <a:pt x="360" y="426213"/>
                </a:lnTo>
              </a:path>
            </a:pathLst>
          </a:custGeom>
          <a:noFill/>
          <a:ln w="6479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defRPr/>
            </a:pPr>
            <a:endParaRPr lang="ru-RU" sz="1800" b="0" strike="noStrike" spc="-1">
              <a:solidFill>
                <a:srgbClr val="000000"/>
              </a:solidFill>
              <a:latin typeface="Open Sans"/>
              <a:ea typeface="DejaVu Sans"/>
            </a:endParaRPr>
          </a:p>
        </p:txBody>
      </p:sp>
      <p:sp>
        <p:nvSpPr>
          <p:cNvPr id="117" name="Прямая соединительная линия 15"/>
          <p:cNvSpPr/>
          <p:nvPr/>
        </p:nvSpPr>
        <p:spPr bwMode="auto">
          <a:xfrm>
            <a:off x="1092600" y="464040"/>
            <a:ext cx="323640" cy="360"/>
          </a:xfrm>
          <a:custGeom>
            <a:avLst/>
            <a:gdLst>
              <a:gd name="textAreaLeft" fmla="*/ 0 w 323640"/>
              <a:gd name="textAreaRight" fmla="*/ 324720 w 323640"/>
              <a:gd name="textAreaTop" fmla="*/ 0 h 360"/>
              <a:gd name="textAreaBottom" fmla="*/ 2880 h 360"/>
            </a:gdLst>
            <a:ahLst/>
            <a:cxnLst/>
            <a:rect l="textAreaLeft" t="textAreaTop" r="textAreaRight" b="textAreaBottom"/>
            <a:pathLst>
              <a:path w="324699" h="359" extrusionOk="0">
                <a:moveTo>
                  <a:pt x="0" y="0"/>
                </a:moveTo>
                <a:lnTo>
                  <a:pt x="324699" y="360"/>
                </a:lnTo>
              </a:path>
            </a:pathLst>
          </a:custGeom>
          <a:noFill/>
          <a:ln w="12599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360" rIns="90000" bIns="360" anchor="t">
            <a:noAutofit/>
          </a:bodyPr>
          <a:lstStyle/>
          <a:p>
            <a:pPr>
              <a:lnSpc>
                <a:spcPct val="100000"/>
              </a:lnSpc>
              <a:defRPr/>
            </a:pPr>
            <a:endParaRPr lang="ru-RU" sz="1800" b="0" strike="noStrike" spc="-1">
              <a:solidFill>
                <a:srgbClr val="000000"/>
              </a:solidFill>
              <a:latin typeface="Open Sans"/>
              <a:ea typeface="DejaVu Sans"/>
            </a:endParaRPr>
          </a:p>
        </p:txBody>
      </p:sp>
      <p:sp>
        <p:nvSpPr>
          <p:cNvPr id="118" name="Прямая соединительная линия 16"/>
          <p:cNvSpPr/>
          <p:nvPr/>
        </p:nvSpPr>
        <p:spPr bwMode="auto">
          <a:xfrm>
            <a:off x="1056960" y="495720"/>
            <a:ext cx="323640" cy="360"/>
          </a:xfrm>
          <a:custGeom>
            <a:avLst/>
            <a:gdLst>
              <a:gd name="textAreaLeft" fmla="*/ 0 w 323640"/>
              <a:gd name="textAreaRight" fmla="*/ 324720 w 323640"/>
              <a:gd name="textAreaTop" fmla="*/ 0 h 360"/>
              <a:gd name="textAreaBottom" fmla="*/ 2880 h 360"/>
            </a:gdLst>
            <a:ahLst/>
            <a:cxnLst/>
            <a:rect l="textAreaLeft" t="textAreaTop" r="textAreaRight" b="textAreaBottom"/>
            <a:pathLst>
              <a:path w="324699" h="359" extrusionOk="0">
                <a:moveTo>
                  <a:pt x="0" y="0"/>
                </a:moveTo>
                <a:lnTo>
                  <a:pt x="324699" y="360"/>
                </a:lnTo>
              </a:path>
            </a:pathLst>
          </a:custGeom>
          <a:noFill/>
          <a:ln w="3239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360" rIns="90000" bIns="360" anchor="t">
            <a:noAutofit/>
          </a:bodyPr>
          <a:lstStyle/>
          <a:p>
            <a:pPr>
              <a:lnSpc>
                <a:spcPct val="100000"/>
              </a:lnSpc>
              <a:defRPr/>
            </a:pPr>
            <a:endParaRPr lang="ru-RU" sz="1800" b="0" strike="noStrike" spc="-1">
              <a:solidFill>
                <a:srgbClr val="000000"/>
              </a:solidFill>
              <a:latin typeface="Open Sans"/>
              <a:ea typeface="DejaVu San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03" y="733650"/>
            <a:ext cx="1718496" cy="251982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8747" y="688895"/>
            <a:ext cx="1625884" cy="25956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448458799" name="Picture 2"/>
          <p:cNvPicPr/>
          <p:nvPr/>
        </p:nvPicPr>
        <p:blipFill>
          <a:blip r:embed="rId2"/>
          <a:stretch/>
        </p:blipFill>
        <p:spPr bwMode="auto">
          <a:xfrm>
            <a:off x="0" y="0"/>
            <a:ext cx="9212400" cy="5148720"/>
          </a:xfrm>
          <a:prstGeom prst="rect">
            <a:avLst/>
          </a:prstGeom>
          <a:ln w="0">
            <a:noFill/>
          </a:ln>
        </p:spPr>
      </p:pic>
      <p:pic>
        <p:nvPicPr>
          <p:cNvPr id="333977256" name="Picture 6"/>
          <p:cNvPicPr/>
          <p:nvPr/>
        </p:nvPicPr>
        <p:blipFill>
          <a:blip r:embed="rId3"/>
          <a:stretch/>
        </p:blipFill>
        <p:spPr bwMode="auto">
          <a:xfrm>
            <a:off x="0" y="4136400"/>
            <a:ext cx="9212400" cy="1011960"/>
          </a:xfrm>
          <a:prstGeom prst="rect">
            <a:avLst/>
          </a:prstGeom>
          <a:ln w="0">
            <a:noFill/>
          </a:ln>
        </p:spPr>
      </p:pic>
      <p:sp>
        <p:nvSpPr>
          <p:cNvPr id="104675926" name="Прямоугольник 32"/>
          <p:cNvSpPr/>
          <p:nvPr/>
        </p:nvSpPr>
        <p:spPr bwMode="auto">
          <a:xfrm>
            <a:off x="153360" y="2355840"/>
            <a:ext cx="6650888" cy="37659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102600" tIns="51120" rIns="102600" bIns="51120" anchor="t">
            <a:sp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ru-RU" b="1" dirty="0" smtClean="0">
                <a:solidFill>
                  <a:srgbClr val="254061"/>
                </a:solidFill>
                <a:latin typeface="Century Gothic"/>
              </a:rPr>
              <a:t>Идём </a:t>
            </a:r>
            <a:r>
              <a:rPr lang="ru-RU" b="1" dirty="0" err="1" smtClean="0">
                <a:solidFill>
                  <a:srgbClr val="254061"/>
                </a:solidFill>
                <a:latin typeface="Century Gothic"/>
              </a:rPr>
              <a:t>Дорогаю</a:t>
            </a:r>
            <a:r>
              <a:rPr lang="ru-RU" b="1" dirty="0" smtClean="0">
                <a:solidFill>
                  <a:srgbClr val="254061"/>
                </a:solidFill>
                <a:latin typeface="Century Gothic"/>
              </a:rPr>
              <a:t> Добра ! ЯМАЛ-Губкинский-Россия!</a:t>
            </a:r>
            <a:endParaRPr lang="ru-RU" sz="1800" b="0" strike="noStrike" spc="0" dirty="0">
              <a:solidFill>
                <a:srgbClr val="000000"/>
              </a:solidFill>
              <a:latin typeface="Open Sans"/>
            </a:endParaRPr>
          </a:p>
        </p:txBody>
      </p:sp>
      <p:pic>
        <p:nvPicPr>
          <p:cNvPr id="951356914" name="Picture 2"/>
          <p:cNvPicPr/>
          <p:nvPr/>
        </p:nvPicPr>
        <p:blipFill>
          <a:blip r:embed="rId4"/>
          <a:srcRect l="1127" r="1278"/>
          <a:stretch/>
        </p:blipFill>
        <p:spPr bwMode="auto">
          <a:xfrm>
            <a:off x="0" y="3811320"/>
            <a:ext cx="9212400" cy="341640"/>
          </a:xfrm>
          <a:prstGeom prst="rect">
            <a:avLst/>
          </a:prstGeom>
          <a:ln w="0">
            <a:noFill/>
          </a:ln>
        </p:spPr>
      </p:pic>
      <p:pic>
        <p:nvPicPr>
          <p:cNvPr id="357905636" name="Picture 5"/>
          <p:cNvPicPr/>
          <p:nvPr/>
        </p:nvPicPr>
        <p:blipFill>
          <a:blip r:embed="rId5"/>
          <a:stretch/>
        </p:blipFill>
        <p:spPr bwMode="auto">
          <a:xfrm>
            <a:off x="8388000" y="123480"/>
            <a:ext cx="627480" cy="743760"/>
          </a:xfrm>
          <a:prstGeom prst="rect">
            <a:avLst/>
          </a:prstGeom>
          <a:ln w="0">
            <a:noFill/>
          </a:ln>
        </p:spPr>
      </p:pic>
      <p:sp>
        <p:nvSpPr>
          <p:cNvPr id="279597884" name="Прямоугольник 32"/>
          <p:cNvSpPr/>
          <p:nvPr/>
        </p:nvSpPr>
        <p:spPr bwMode="auto">
          <a:xfrm>
            <a:off x="1158480" y="4205160"/>
            <a:ext cx="7501716" cy="92523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2600" tIns="51120" rIns="102600" bIns="51120" anchor="t">
            <a:spAutoFit/>
          </a:bodyPr>
          <a:lstStyle/>
          <a:p>
            <a:pPr algn="r">
              <a:lnSpc>
                <a:spcPct val="100000"/>
              </a:lnSpc>
              <a:defRPr/>
            </a:pPr>
            <a:r>
              <a:rPr lang="ru-RU" sz="1400" b="1" strike="noStrike" spc="0" dirty="0" smtClean="0">
                <a:solidFill>
                  <a:srgbClr val="FFFFFF"/>
                </a:solidFill>
                <a:latin typeface="Century Gothic"/>
                <a:ea typeface="Arial"/>
              </a:rPr>
              <a:t>Докладчик: НКО БФ «Дорогами Добра с ЯМАЛА» </a:t>
            </a:r>
            <a:endParaRPr lang="ru-RU" sz="1400" b="0" strike="noStrike" spc="0" dirty="0">
              <a:solidFill>
                <a:srgbClr val="000000"/>
              </a:solidFill>
              <a:latin typeface="Open Sans"/>
            </a:endParaRPr>
          </a:p>
          <a:p>
            <a:pPr algn="r">
              <a:lnSpc>
                <a:spcPct val="100000"/>
              </a:lnSpc>
              <a:defRPr/>
            </a:pPr>
            <a:r>
              <a:rPr lang="ru-RU" sz="1400" b="0" strike="noStrike" spc="0" dirty="0" smtClean="0">
                <a:solidFill>
                  <a:srgbClr val="FFFFFF"/>
                </a:solidFill>
                <a:latin typeface="Century Gothic"/>
                <a:ea typeface="Arial"/>
              </a:rPr>
              <a:t>Должность: Директор</a:t>
            </a:r>
            <a:endParaRPr lang="ru-RU" sz="1400" b="0" strike="noStrike" spc="0" dirty="0">
              <a:solidFill>
                <a:srgbClr val="000000"/>
              </a:solidFill>
              <a:latin typeface="Open Sans"/>
            </a:endParaRPr>
          </a:p>
          <a:p>
            <a:pPr algn="r">
              <a:lnSpc>
                <a:spcPct val="100000"/>
              </a:lnSpc>
              <a:defRPr/>
            </a:pPr>
            <a:r>
              <a:rPr lang="ru-RU" sz="1400" b="1" strike="noStrike" spc="0" dirty="0" smtClean="0">
                <a:solidFill>
                  <a:srgbClr val="FFFFFF"/>
                </a:solidFill>
                <a:latin typeface="Century Gothic"/>
                <a:ea typeface="Arial"/>
              </a:rPr>
              <a:t>ФИО: Тимохина </a:t>
            </a:r>
            <a:r>
              <a:rPr lang="ru-RU" sz="1400" b="1" strike="noStrike" spc="0" smtClean="0">
                <a:solidFill>
                  <a:srgbClr val="FFFFFF"/>
                </a:solidFill>
                <a:latin typeface="Century Gothic"/>
                <a:ea typeface="Arial"/>
              </a:rPr>
              <a:t>Виталия Владимировна</a:t>
            </a:r>
            <a:endParaRPr lang="ru-RU" sz="1400" b="0" strike="noStrike" spc="0" dirty="0">
              <a:solidFill>
                <a:srgbClr val="000000"/>
              </a:solidFill>
              <a:latin typeface="Open Sans"/>
            </a:endParaRPr>
          </a:p>
          <a:p>
            <a:pPr algn="r">
              <a:lnSpc>
                <a:spcPct val="100000"/>
              </a:lnSpc>
              <a:defRPr/>
            </a:pPr>
            <a:r>
              <a:rPr lang="ru-RU" sz="1200" b="1" strike="noStrike" spc="0" dirty="0">
                <a:solidFill>
                  <a:srgbClr val="FFFFFF"/>
                </a:solidFill>
                <a:latin typeface="Century Gothic"/>
                <a:ea typeface="Century Gothic"/>
              </a:rPr>
              <a:t> </a:t>
            </a:r>
            <a:endParaRPr lang="ru-RU" sz="1200" b="0" strike="noStrike" spc="0" dirty="0">
              <a:solidFill>
                <a:srgbClr val="000000"/>
              </a:solidFill>
              <a:latin typeface="Open San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theme/theme1.xml><?xml version="1.0" encoding="utf-8"?>
<a:theme xmlns:a="http://schemas.openxmlformats.org/drawingml/2006/main" name="Blank_20_Slide">
  <a:themeElements>
    <a:clrScheme name="Grayscale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</TotalTime>
  <Words>315</Words>
  <Application>Microsoft Office PowerPoint</Application>
  <DocSecurity>0</DocSecurity>
  <PresentationFormat>Экран (16:9)</PresentationFormat>
  <Paragraphs>40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4" baseType="lpstr">
      <vt:lpstr>Arial</vt:lpstr>
      <vt:lpstr>Century Gothic</vt:lpstr>
      <vt:lpstr>DejaVu Sans</vt:lpstr>
      <vt:lpstr>Open Sans</vt:lpstr>
      <vt:lpstr>PT Astra Sans</vt:lpstr>
      <vt:lpstr>Symbol</vt:lpstr>
      <vt:lpstr>Tempora LGC Uni</vt:lpstr>
      <vt:lpstr>Wingdings</vt:lpstr>
      <vt:lpstr>Blank_20_Slide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Оксана Артуровна Просина</dc:creator>
  <cp:keywords/>
  <dc:description/>
  <cp:lastModifiedBy>Дорогами Добра</cp:lastModifiedBy>
  <cp:revision>24</cp:revision>
  <dcterms:modified xsi:type="dcterms:W3CDTF">2024-04-16T09:43:48Z</dcterms:modified>
  <cp:category/>
  <dc:identifier/>
  <cp:contentStatus/>
  <dc:language>ru-RU</dc:language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MClips">
    <vt:i4>2</vt:i4>
  </property>
  <property fmtid="{D5CDD505-2E9C-101B-9397-08002B2CF9AE}" pid="3" name="Notes">
    <vt:i4>5</vt:i4>
  </property>
  <property fmtid="{D5CDD505-2E9C-101B-9397-08002B2CF9AE}" pid="4" name="PresentationFormat">
    <vt:lpwstr>Экран (16:9)</vt:lpwstr>
  </property>
  <property fmtid="{D5CDD505-2E9C-101B-9397-08002B2CF9AE}" pid="5" name="Slides">
    <vt:i4>5</vt:i4>
  </property>
</Properties>
</file>