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21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34B2-DF5F-4CEA-817B-0233C632B942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37EE-E279-44A9-8C12-579A6A2B4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537EE-E279-44A9-8C12-579A6A2B44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Волонтеры добровольческого движения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«Мы вместе»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Чекмагушевского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15370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KbPomC3JVG3J0Z6h6_YuxIWtI2q3kuRa6toHt2mMXPfATyPZyvTZXXNNcDgzpnNLhbuoeTsKL1mRMSuJsHJzgG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572032" cy="2500330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S1udANFrTr4XH2muDHe0Zlabb6u3YG_0h1gwo5PkDDtyLqKKT8KVrYbkyedWpVkARqHWNMg1qcRZ-0c6A0T8Hq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143404" cy="2500330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gMRWIIbFocte-q0d5Nn8a6sKGm_bnO1s4kQjOvi6uFNQYD6XX_62oIQRDp8i8SmAdrk68tXP8lh5ACc9rKgmic0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57694"/>
            <a:ext cx="4143404" cy="2357454"/>
          </a:xfrm>
          <a:prstGeom prst="rect">
            <a:avLst/>
          </a:prstGeom>
          <a:noFill/>
        </p:spPr>
      </p:pic>
      <p:pic>
        <p:nvPicPr>
          <p:cNvPr id="6149" name="Picture 5" descr="C:\Users\Администратор\Desktop\Zi8gVE0ejcCchWqRCbtjAZPXM9mCLDqp3eptgaw705UvsZLR4PDHJfvuq31dGeHLO0rOSm-HrqCA_ryUFZYP9h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57693"/>
            <a:ext cx="4143404" cy="233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сентября 2022 года волонтеры добровольческого движения "Мы вместе" приняли участие в открытии мемориальной доски светлой памяти Валиева Данила, погибшего во время проведения специальной военной операции по демилитаризации и денацификации территории Украины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072494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9oeaH0lA3mOTp3QR7h7Cn9qL6uY0IpdCDPfoXUJXPloNgXHSu3ESys7Ny9Uav2SMYjn6mDH0_qBvztsVyjWAHv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07249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5613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июля 2022 года волонтеры добровольческого движения "Мы вместе", провели экологическую акцию «Чистый родник» по очистке местного родника и прилегающую к ней территорию от мусора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000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X1CgilQOYoFGr9u-hMK7RkI1BlX6rOthhQOjsvsVP1QDUBsdBkJ-EzjxopkBsew6oQ50PNCIt1Vj1zdYnqcsOd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4143404" cy="3214710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6hiwBsbAkajmDehs_Q9s7GLv_CisONiJPT8zOSqK_5shpuKj8cf-FsPwJzmEVsRzNPDGKxOo9ghAo3wHHK5fLGq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Музыкальный марафон «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РОССИЮ»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истратор\Desktop\m-NuGPd_WRBl_nYOs1CEiy64WDx4WO5s4BAiQZvEYPMhJ_Yk5CUtVUDdLNNrUl8fCLpFFgx7V3VJVlDeNZ7CpA2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29576" cy="4281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Администратор\Desktop\IZ057LJ-mGrrPtdEfICtk1QwAzYqrwjzghv9uEM8O-rIrceLp_z5YHIqJ4QBhrBtxb0vQq_hVMz7xc5BZ2wTey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143404" cy="3090572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nihMbnAkB4rr29Lzsz8r4CL91X5LW29K4VxfWBGB5SC-VqomlR4EzRlCRn6jT5jJQeOU1a0YM8ED-lAv4CNpyx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4572032" cy="2928958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NeH3dr6qgaKEZpuMAvrPPPolp8IhB31vA8dAPphaEaJ3VxrQkr5GmSc37TtaotPUMvSctEKEkzyM3jBQ6oXc1q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325763"/>
            <a:ext cx="4286280" cy="2371508"/>
          </a:xfrm>
          <a:prstGeom prst="rect">
            <a:avLst/>
          </a:prstGeom>
          <a:noFill/>
        </p:spPr>
      </p:pic>
      <p:pic>
        <p:nvPicPr>
          <p:cNvPr id="5126" name="Picture 6" descr="C:\Users\Администратор\Desktop\bZawzLQJaNEz5LPP69agBtCIwEcnwjIm_gqxuvpDb714cu2WhoyGBSacyAdQJzoWhxOGzGetC4MvydTFXfurwDy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324810"/>
            <a:ext cx="4357718" cy="239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 гуманитарной помощи для жителей эвакуированных из Донецкой и Луганской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народных республик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94rBC_fztRDDQph2bjcJm_-JYUAhUWNNQnpNAFLP6VKUDHQjHFmeZTZstL7p3i2cg8I4pnqEaV219BonHuF13p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357586" cy="392909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A7qLnIDr51O1K3qXU43VtoXLe2Wv88AMzhH8CGOPvOEoQ943M6Kb2DoeCkDtQsSt_kXop3ODgZHAWbVWM-1-n5t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«Вам, любимые!», посвященная Международному женскому Дню 8 МАРТА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esktop\Nh-RoQ6k739s4C5q53UwzFrN9ePfRJyTizeVm-u-by9pYmr1H40KaV3CJgQ98pbz2OqEAUIzjx3WbSXalikPCq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3"/>
            <a:ext cx="2357454" cy="4357718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cJFIKvQAQzyl_8cFR-QcdoYLifq7d8nDw7AzvZcWXBuLgNiVAqAyJjZDZA6RnDJmNmrKobrWniEbD1yyBkSW4GX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2268653" cy="4357718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-VwqQ-DFA0aBgAC3jFT6McaPITLuEcdL6mLN5E5uooe__7Fz_84tXdxdIJPlPVrLnG180NVVB2gcRXRuJ2mYIaJ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928802"/>
            <a:ext cx="221457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"Вежливый водитель,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внимательный пешеход!"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_D0MaPpiLRY9HKxhbcoOlku6cvONZfdfb1jGsIsdlUV0YAPPG90E8uuKP1J5qh0RO8ZSyBb2PWydwROffKrLbml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52614"/>
            <a:ext cx="4643470" cy="2905146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r7v7L_Q4bwW8fCYNzknY80j_2b2-ZA0w2VcOnwmFCz5BBTrUqCdW0Z6lPTObq3CdwYXYJzgZH5vIaegG1jl6Ed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335758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Акция«10000 шагов к жизни»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3575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Desktop\eF9PdIDD0ZUYwoQAW_xegGZ4PyunxA2P06SnqRALrBupEUCdQ944gSFp5FVaCnL6lj-Pz3GfHNY1GKm3vKXDy4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286280" cy="3071834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SZrYCtGaWRzKt2gHxM2Y9ua3r3rLTPZD32vTp-rNu7ym_c7M310BamYEXN4xHls_rfdLtxbqbMJqye59JV_4yA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«Помоги ветерану»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5SdXnEHIMhUbBiMbCQnHobJyrn3RoxBOUO2S-JQp9JrHS0DvMQs-P_v-qbmbdZJcwjyIRUI_QeO6BG3x9tXBFG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786346" cy="228440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HFOf9CFs8sjteYBNr1pOBbq9gajsmAe3NdPG-5Z04znbNzRHnFK_f4B5Mqv4eHCoFini8Mfl0aHeWPp5PsHaU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860961" cy="185647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M85Yo3T0cWCnrJXjwI76knKFpay6or0zROQstwe3gPx37s9OOb61W1Fo3ASSsA0uuk06HjJ7dhg34vo91zCujC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2857488" cy="202819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dPE3PTISykwmI_5_84gSpIRh4eg_QR6GV59cl0c76xAxlSCl56QaDVfQA2s1zEptHsIoDHlQSXziUfSn4BwXno1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57694"/>
            <a:ext cx="478634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«Живи трезво!»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35480"/>
            <a:ext cx="7572428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nJT4z4-jKpWKi-m715s-8FaedG2bV71Fs2MVIILoclBnQbjPMwXhPt0gCcHaAAPfN2lEmVhpEGHb9tA0du-sBwV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1438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3470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Волонтеры добровольческого движения "Мы вместе" приняли активное участие в проведении международной Акции Диктант Победы 2022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58204" cy="3071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W5vWRVgO72euSWZpbKpTapT4-wY-p2BJbj4RlOOoHfYl8ul097iU9befVhdavm_KlOCHrPX3FplF6dwQ2J7lrsW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286280" cy="300039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zlK2gEdrszNXhMWV01YJaSyAuV5BM46UTREWG5viq29FwAOtH5QeN3kr0PqkO1ApKc3BqXq7T1LXey0KYTLz58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128</Words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Волонтеры добровольческого движения  «Мы вместе» Чекмагушевского района</vt:lpstr>
      <vt:lpstr>     Акция «Георгиевская ленточка»  </vt:lpstr>
      <vt:lpstr>Сбор гуманитарной помощи для жителей эвакуированных из Донецкой и Луганской  народных республик</vt:lpstr>
      <vt:lpstr>Акция «Вам, любимые!», посвященная Международному женскому Дню 8 МАРТА</vt:lpstr>
      <vt:lpstr>Акция "Вежливый водитель,  внимательный пешеход!"</vt:lpstr>
      <vt:lpstr> Акция«10000 шагов к жизни»</vt:lpstr>
      <vt:lpstr>Акция «Помоги ветерану»</vt:lpstr>
      <vt:lpstr>Акция «Живи трезво!»</vt:lpstr>
      <vt:lpstr>Волонтеры добровольческого движения "Мы вместе" приняли активное участие в проведении международной Акции Диктант Победы 2022</vt:lpstr>
      <vt:lpstr>1 сентября 2022 года волонтеры добровольческого движения "Мы вместе" приняли участие в открытии мемориальной доски светлой памяти Валиева Данила, погибшего во время проведения специальной военной операции по демилитаризации и денацификации территории Украины</vt:lpstr>
      <vt:lpstr>14 июля 2022 года волонтеры добровольческого движения "Мы вместе", провели экологическую акцию «Чистый родник» по очистке местного родника и прилегающую к ней территорию от мусора</vt:lpstr>
      <vt:lpstr>Музыкальный марафон «ZaРОССИЮ»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Молодежный центр Чекмагушевского района  Республики Башкортостан</dc:title>
  <dc:creator>Администратор</dc:creator>
  <cp:lastModifiedBy>Пользователь Windows</cp:lastModifiedBy>
  <cp:revision>48</cp:revision>
  <dcterms:created xsi:type="dcterms:W3CDTF">2022-04-27T06:52:36Z</dcterms:created>
  <dcterms:modified xsi:type="dcterms:W3CDTF">2022-09-21T11:09:00Z</dcterms:modified>
</cp:coreProperties>
</file>