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4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740808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871920" y="4477680"/>
            <a:ext cx="740808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361512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4668120" y="2675520"/>
            <a:ext cx="361512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871920" y="4477680"/>
            <a:ext cx="361512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4668120" y="4477680"/>
            <a:ext cx="361512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238500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3376440" y="2675520"/>
            <a:ext cx="238500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5881320" y="2675520"/>
            <a:ext cx="238500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2" name="PlaceHolder 5"/>
          <p:cNvSpPr>
            <a:spLocks noGrp="1"/>
          </p:cNvSpPr>
          <p:nvPr>
            <p:ph type="body"/>
          </p:nvPr>
        </p:nvSpPr>
        <p:spPr>
          <a:xfrm>
            <a:off x="871920" y="4477680"/>
            <a:ext cx="238500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3" name="PlaceHolder 6"/>
          <p:cNvSpPr>
            <a:spLocks noGrp="1"/>
          </p:cNvSpPr>
          <p:nvPr>
            <p:ph type="body"/>
          </p:nvPr>
        </p:nvSpPr>
        <p:spPr>
          <a:xfrm>
            <a:off x="3376440" y="4477680"/>
            <a:ext cx="238500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4" name="PlaceHolder 7"/>
          <p:cNvSpPr>
            <a:spLocks noGrp="1"/>
          </p:cNvSpPr>
          <p:nvPr>
            <p:ph type="body"/>
          </p:nvPr>
        </p:nvSpPr>
        <p:spPr>
          <a:xfrm>
            <a:off x="5881320" y="4477680"/>
            <a:ext cx="238500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subTitle"/>
          </p:nvPr>
        </p:nvSpPr>
        <p:spPr>
          <a:xfrm>
            <a:off x="871920" y="2675520"/>
            <a:ext cx="7408080" cy="3450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7408080" cy="345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3615120" cy="345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68120" y="2675520"/>
            <a:ext cx="3615120" cy="345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ndar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subTitle"/>
          </p:nvPr>
        </p:nvSpPr>
        <p:spPr>
          <a:xfrm>
            <a:off x="457200" y="338400"/>
            <a:ext cx="8229240" cy="5806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361512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668120" y="2675520"/>
            <a:ext cx="3615120" cy="345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871920" y="4477680"/>
            <a:ext cx="361512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subTitle"/>
          </p:nvPr>
        </p:nvSpPr>
        <p:spPr>
          <a:xfrm>
            <a:off x="871920" y="2675520"/>
            <a:ext cx="7408080" cy="3450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3615120" cy="345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668120" y="2675520"/>
            <a:ext cx="361512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4668120" y="4477680"/>
            <a:ext cx="361512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361512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668120" y="2675520"/>
            <a:ext cx="361512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871920" y="4477680"/>
            <a:ext cx="740808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740808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871920" y="4477680"/>
            <a:ext cx="740808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361512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68120" y="2675520"/>
            <a:ext cx="361512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871920" y="4477680"/>
            <a:ext cx="361512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95" name="PlaceHolder 5"/>
          <p:cNvSpPr>
            <a:spLocks noGrp="1"/>
          </p:cNvSpPr>
          <p:nvPr>
            <p:ph type="body"/>
          </p:nvPr>
        </p:nvSpPr>
        <p:spPr>
          <a:xfrm>
            <a:off x="4668120" y="4477680"/>
            <a:ext cx="361512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238500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3376440" y="2675520"/>
            <a:ext cx="238500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5881320" y="2675520"/>
            <a:ext cx="238500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00" name="PlaceHolder 5"/>
          <p:cNvSpPr>
            <a:spLocks noGrp="1"/>
          </p:cNvSpPr>
          <p:nvPr>
            <p:ph type="body"/>
          </p:nvPr>
        </p:nvSpPr>
        <p:spPr>
          <a:xfrm>
            <a:off x="871920" y="4477680"/>
            <a:ext cx="238500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01" name="PlaceHolder 6"/>
          <p:cNvSpPr>
            <a:spLocks noGrp="1"/>
          </p:cNvSpPr>
          <p:nvPr>
            <p:ph type="body"/>
          </p:nvPr>
        </p:nvSpPr>
        <p:spPr>
          <a:xfrm>
            <a:off x="3376440" y="4477680"/>
            <a:ext cx="238500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02" name="PlaceHolder 7"/>
          <p:cNvSpPr>
            <a:spLocks noGrp="1"/>
          </p:cNvSpPr>
          <p:nvPr>
            <p:ph type="body"/>
          </p:nvPr>
        </p:nvSpPr>
        <p:spPr>
          <a:xfrm>
            <a:off x="5881320" y="4477680"/>
            <a:ext cx="238500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subTitle"/>
          </p:nvPr>
        </p:nvSpPr>
        <p:spPr>
          <a:xfrm>
            <a:off x="871920" y="2675520"/>
            <a:ext cx="7408080" cy="3450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7408080" cy="345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3615120" cy="345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668120" y="2675520"/>
            <a:ext cx="3615120" cy="345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ndar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7408080" cy="345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subTitle"/>
          </p:nvPr>
        </p:nvSpPr>
        <p:spPr>
          <a:xfrm>
            <a:off x="457200" y="338400"/>
            <a:ext cx="8229240" cy="5806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361512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4668120" y="2675520"/>
            <a:ext cx="3615120" cy="345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body"/>
          </p:nvPr>
        </p:nvSpPr>
        <p:spPr>
          <a:xfrm>
            <a:off x="871920" y="4477680"/>
            <a:ext cx="361512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3615120" cy="345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668120" y="2675520"/>
            <a:ext cx="361512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4668120" y="4477680"/>
            <a:ext cx="361512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361512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4668120" y="2675520"/>
            <a:ext cx="361512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871920" y="4477680"/>
            <a:ext cx="740808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740808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871920" y="4477680"/>
            <a:ext cx="740808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361512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668120" y="2675520"/>
            <a:ext cx="361512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871920" y="4477680"/>
            <a:ext cx="361512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43" name="PlaceHolder 5"/>
          <p:cNvSpPr>
            <a:spLocks noGrp="1"/>
          </p:cNvSpPr>
          <p:nvPr>
            <p:ph type="body"/>
          </p:nvPr>
        </p:nvSpPr>
        <p:spPr>
          <a:xfrm>
            <a:off x="4668120" y="4477680"/>
            <a:ext cx="361512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238500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3376440" y="2675520"/>
            <a:ext cx="238500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5881320" y="2675520"/>
            <a:ext cx="238500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48" name="PlaceHolder 5"/>
          <p:cNvSpPr>
            <a:spLocks noGrp="1"/>
          </p:cNvSpPr>
          <p:nvPr>
            <p:ph type="body"/>
          </p:nvPr>
        </p:nvSpPr>
        <p:spPr>
          <a:xfrm>
            <a:off x="871920" y="4477680"/>
            <a:ext cx="238500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49" name="PlaceHolder 6"/>
          <p:cNvSpPr>
            <a:spLocks noGrp="1"/>
          </p:cNvSpPr>
          <p:nvPr>
            <p:ph type="body"/>
          </p:nvPr>
        </p:nvSpPr>
        <p:spPr>
          <a:xfrm>
            <a:off x="3376440" y="4477680"/>
            <a:ext cx="238500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50" name="PlaceHolder 7"/>
          <p:cNvSpPr>
            <a:spLocks noGrp="1"/>
          </p:cNvSpPr>
          <p:nvPr>
            <p:ph type="body"/>
          </p:nvPr>
        </p:nvSpPr>
        <p:spPr>
          <a:xfrm>
            <a:off x="5881320" y="4477680"/>
            <a:ext cx="238500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3615120" cy="345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68120" y="2675520"/>
            <a:ext cx="3615120" cy="345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ndar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subTitle"/>
          </p:nvPr>
        </p:nvSpPr>
        <p:spPr>
          <a:xfrm>
            <a:off x="457200" y="338400"/>
            <a:ext cx="8229240" cy="5806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361512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68120" y="2675520"/>
            <a:ext cx="3615120" cy="345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871920" y="4477680"/>
            <a:ext cx="361512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3615120" cy="345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68120" y="2675520"/>
            <a:ext cx="361512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668120" y="4477680"/>
            <a:ext cx="361512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361512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668120" y="2675520"/>
            <a:ext cx="361512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871920" y="4477680"/>
            <a:ext cx="7408080" cy="164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73E87"/>
              </a:solidFill>
              <a:latin typeface="Candar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stomShape 1" hidden="1"/>
          <p:cNvSpPr/>
          <p:nvPr/>
        </p:nvSpPr>
        <p:spPr>
          <a:xfrm>
            <a:off x="228600" y="228600"/>
            <a:ext cx="8695440" cy="2468520"/>
          </a:xfrm>
          <a:prstGeom prst="roundRect">
            <a:avLst>
              <a:gd name="adj" fmla="val 3362"/>
            </a:avLst>
          </a:prstGeom>
          <a:gradFill rotWithShape="0">
            <a:gsLst>
              <a:gs pos="0">
                <a:srgbClr val="83D3FE"/>
              </a:gs>
              <a:gs pos="100000">
                <a:srgbClr val="0293E0"/>
              </a:gs>
            </a:gsLst>
            <a:lin ang="16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20" name="Group 2"/>
          <p:cNvGrpSpPr/>
          <p:nvPr/>
        </p:nvGrpSpPr>
        <p:grpSpPr>
          <a:xfrm>
            <a:off x="211680" y="1679400"/>
            <a:ext cx="8723160" cy="1329480"/>
            <a:chOff x="211680" y="1679400"/>
            <a:chExt cx="8723160" cy="1329480"/>
          </a:xfrm>
        </p:grpSpPr>
        <p:sp>
          <p:nvSpPr>
            <p:cNvPr id="2" name="CustomShape 3"/>
            <p:cNvSpPr/>
            <p:nvPr/>
          </p:nvSpPr>
          <p:spPr>
            <a:xfrm>
              <a:off x="6047280" y="1824480"/>
              <a:ext cx="2876040" cy="713520"/>
            </a:xfrm>
            <a:custGeom>
              <a:avLst/>
              <a:gdLst/>
              <a:ahLst/>
              <a:cxn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2619360" y="1696320"/>
              <a:ext cx="5544000" cy="849600"/>
            </a:xfrm>
            <a:custGeom>
              <a:avLst/>
              <a:gdLst/>
              <a:ahLst/>
              <a:cxn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2828880" y="1708560"/>
              <a:ext cx="5467680" cy="774000"/>
            </a:xfrm>
            <a:custGeom>
              <a:avLst/>
              <a:gdLst/>
              <a:ahLst/>
              <a:cxn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5609520" y="1694880"/>
              <a:ext cx="3307680" cy="651240"/>
            </a:xfrm>
            <a:custGeom>
              <a:avLst/>
              <a:gdLst/>
              <a:ahLst/>
              <a:cxn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211680" y="1679400"/>
              <a:ext cx="8723160" cy="1329480"/>
            </a:xfrm>
            <a:custGeom>
              <a:avLst/>
              <a:gdLst/>
              <a:ahLst/>
              <a:cxn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rgbClr val="FFFFFF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" name="CustomShape 8"/>
          <p:cNvSpPr/>
          <p:nvPr/>
        </p:nvSpPr>
        <p:spPr>
          <a:xfrm>
            <a:off x="228600" y="228600"/>
            <a:ext cx="8695440" cy="6034680"/>
          </a:xfrm>
          <a:prstGeom prst="roundRect">
            <a:avLst>
              <a:gd name="adj" fmla="val 1272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8" name="Group 9"/>
          <p:cNvGrpSpPr/>
          <p:nvPr/>
        </p:nvGrpSpPr>
        <p:grpSpPr>
          <a:xfrm>
            <a:off x="211680" y="5353920"/>
            <a:ext cx="8723160" cy="1331280"/>
            <a:chOff x="211680" y="5353920"/>
            <a:chExt cx="8723160" cy="1331280"/>
          </a:xfrm>
        </p:grpSpPr>
        <p:sp>
          <p:nvSpPr>
            <p:cNvPr id="9" name="CustomShape 10"/>
            <p:cNvSpPr/>
            <p:nvPr/>
          </p:nvSpPr>
          <p:spPr>
            <a:xfrm>
              <a:off x="6054840" y="5499360"/>
              <a:ext cx="2879640" cy="714600"/>
            </a:xfrm>
            <a:custGeom>
              <a:avLst/>
              <a:gdLst/>
              <a:ahLst/>
              <a:cxn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2622240" y="5370840"/>
              <a:ext cx="5551200" cy="851040"/>
            </a:xfrm>
            <a:custGeom>
              <a:avLst/>
              <a:gdLst/>
              <a:ahLst/>
              <a:cxn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" name="CustomShape 12"/>
            <p:cNvSpPr/>
            <p:nvPr/>
          </p:nvSpPr>
          <p:spPr>
            <a:xfrm>
              <a:off x="2832120" y="5383080"/>
              <a:ext cx="5474520" cy="775080"/>
            </a:xfrm>
            <a:custGeom>
              <a:avLst/>
              <a:gdLst/>
              <a:ahLst/>
              <a:cxn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" name="CustomShape 13"/>
            <p:cNvSpPr/>
            <p:nvPr/>
          </p:nvSpPr>
          <p:spPr>
            <a:xfrm>
              <a:off x="5616360" y="5369760"/>
              <a:ext cx="3312000" cy="651960"/>
            </a:xfrm>
            <a:custGeom>
              <a:avLst/>
              <a:gdLst/>
              <a:ahLst/>
              <a:cxn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" name="CustomShape 14"/>
            <p:cNvSpPr/>
            <p:nvPr/>
          </p:nvSpPr>
          <p:spPr>
            <a:xfrm>
              <a:off x="211680" y="5353920"/>
              <a:ext cx="8723160" cy="1331280"/>
            </a:xfrm>
            <a:custGeom>
              <a:avLst/>
              <a:gdLst/>
              <a:ahLst/>
              <a:cxn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rgbClr val="FFFFFF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4" name="PlaceHolder 15"/>
          <p:cNvSpPr>
            <a:spLocks noGrp="1"/>
          </p:cNvSpPr>
          <p:nvPr>
            <p:ph type="title"/>
          </p:nvPr>
        </p:nvSpPr>
        <p:spPr>
          <a:xfrm>
            <a:off x="685800" y="1600200"/>
            <a:ext cx="7772040" cy="177984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FFFFFF"/>
                </a:solidFill>
                <a:latin typeface="Candara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5" name="PlaceHolder 16"/>
          <p:cNvSpPr>
            <a:spLocks noGrp="1"/>
          </p:cNvSpPr>
          <p:nvPr>
            <p:ph type="dt"/>
          </p:nvPr>
        </p:nvSpPr>
        <p:spPr>
          <a:xfrm>
            <a:off x="5163840" y="6250320"/>
            <a:ext cx="378648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B58094C7-8B2C-491C-9EB1-50C45E8AF23B}" type="datetime">
              <a:rPr lang="ru-RU" sz="1000" b="0" strike="noStrike" spc="-1">
                <a:solidFill>
                  <a:srgbClr val="073E87"/>
                </a:solidFill>
                <a:latin typeface="Candara"/>
              </a:rPr>
              <a:t>06.04.2021</a:t>
            </a:fld>
            <a:endParaRPr lang="ru-RU" sz="1000" b="0" strike="noStrike" spc="-1">
              <a:latin typeface="Times New Roman"/>
            </a:endParaRPr>
          </a:p>
        </p:txBody>
      </p:sp>
      <p:sp>
        <p:nvSpPr>
          <p:cNvPr id="16" name="PlaceHolder 17"/>
          <p:cNvSpPr>
            <a:spLocks noGrp="1"/>
          </p:cNvSpPr>
          <p:nvPr>
            <p:ph type="ftr"/>
          </p:nvPr>
        </p:nvSpPr>
        <p:spPr>
          <a:xfrm>
            <a:off x="193680" y="6250320"/>
            <a:ext cx="378648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7" name="PlaceHolder 18"/>
          <p:cNvSpPr>
            <a:spLocks noGrp="1"/>
          </p:cNvSpPr>
          <p:nvPr>
            <p:ph type="sldNum"/>
          </p:nvPr>
        </p:nvSpPr>
        <p:spPr>
          <a:xfrm>
            <a:off x="3990960" y="6250320"/>
            <a:ext cx="1161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E142B5CB-5ED1-4374-85FF-B0B1C4F75716}" type="slidenum">
              <a:rPr lang="ru-RU" sz="1000" b="0" strike="noStrike" spc="-1">
                <a:solidFill>
                  <a:srgbClr val="073E87"/>
                </a:solidFill>
                <a:latin typeface="Candara"/>
              </a:rPr>
              <a:t>‹#›</a:t>
            </a:fld>
            <a:endParaRPr lang="ru-RU" sz="1000" b="0" strike="noStrike" spc="-1">
              <a:latin typeface="Times New Roman"/>
            </a:endParaRPr>
          </a:p>
        </p:txBody>
      </p:sp>
      <p:sp>
        <p:nvSpPr>
          <p:cNvPr id="18" name="PlaceHolder 1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73E87"/>
                </a:solidFill>
                <a:latin typeface="Candara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73E87"/>
                </a:solidFill>
                <a:latin typeface="Candara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73E87"/>
                </a:solidFill>
                <a:latin typeface="Candara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600" b="0" strike="noStrike" spc="-1">
                <a:solidFill>
                  <a:srgbClr val="073E87"/>
                </a:solidFill>
                <a:latin typeface="Candara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73E87"/>
                </a:solidFill>
                <a:latin typeface="Candara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73E87"/>
                </a:solidFill>
                <a:latin typeface="Candara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73E87"/>
                </a:solidFill>
                <a:latin typeface="Candara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stomShape 1"/>
          <p:cNvSpPr/>
          <p:nvPr/>
        </p:nvSpPr>
        <p:spPr>
          <a:xfrm>
            <a:off x="228600" y="228600"/>
            <a:ext cx="8695440" cy="2468520"/>
          </a:xfrm>
          <a:prstGeom prst="roundRect">
            <a:avLst>
              <a:gd name="adj" fmla="val 3362"/>
            </a:avLst>
          </a:prstGeom>
          <a:gradFill rotWithShape="0">
            <a:gsLst>
              <a:gs pos="0">
                <a:srgbClr val="83D3FE"/>
              </a:gs>
              <a:gs pos="100000">
                <a:srgbClr val="0293E0"/>
              </a:gs>
            </a:gsLst>
            <a:lin ang="16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56" name="Group 2"/>
          <p:cNvGrpSpPr/>
          <p:nvPr/>
        </p:nvGrpSpPr>
        <p:grpSpPr>
          <a:xfrm>
            <a:off x="211680" y="1679400"/>
            <a:ext cx="8723160" cy="1329480"/>
            <a:chOff x="211680" y="1679400"/>
            <a:chExt cx="8723160" cy="1329480"/>
          </a:xfrm>
        </p:grpSpPr>
        <p:sp>
          <p:nvSpPr>
            <p:cNvPr id="57" name="CustomShape 3"/>
            <p:cNvSpPr/>
            <p:nvPr/>
          </p:nvSpPr>
          <p:spPr>
            <a:xfrm>
              <a:off x="6047280" y="1824480"/>
              <a:ext cx="2876040" cy="713520"/>
            </a:xfrm>
            <a:custGeom>
              <a:avLst/>
              <a:gdLst/>
              <a:ahLst/>
              <a:cxn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" name="CustomShape 4"/>
            <p:cNvSpPr/>
            <p:nvPr/>
          </p:nvSpPr>
          <p:spPr>
            <a:xfrm>
              <a:off x="2619360" y="1696320"/>
              <a:ext cx="5544000" cy="849600"/>
            </a:xfrm>
            <a:custGeom>
              <a:avLst/>
              <a:gdLst/>
              <a:ahLst/>
              <a:cxn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" name="CustomShape 5"/>
            <p:cNvSpPr/>
            <p:nvPr/>
          </p:nvSpPr>
          <p:spPr>
            <a:xfrm>
              <a:off x="2828880" y="1708560"/>
              <a:ext cx="5467680" cy="774000"/>
            </a:xfrm>
            <a:custGeom>
              <a:avLst/>
              <a:gdLst/>
              <a:ahLst/>
              <a:cxn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" name="CustomShape 6"/>
            <p:cNvSpPr/>
            <p:nvPr/>
          </p:nvSpPr>
          <p:spPr>
            <a:xfrm>
              <a:off x="5609520" y="1694880"/>
              <a:ext cx="3307680" cy="651240"/>
            </a:xfrm>
            <a:custGeom>
              <a:avLst/>
              <a:gdLst/>
              <a:ahLst/>
              <a:cxn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" name="CustomShape 7"/>
            <p:cNvSpPr/>
            <p:nvPr/>
          </p:nvSpPr>
          <p:spPr>
            <a:xfrm>
              <a:off x="211680" y="1679400"/>
              <a:ext cx="8723160" cy="1329480"/>
            </a:xfrm>
            <a:custGeom>
              <a:avLst/>
              <a:gdLst/>
              <a:ahLst/>
              <a:cxn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rgbClr val="FFFFFF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2" name="PlaceHolder 8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FFFFFF"/>
                </a:solidFill>
                <a:latin typeface="Candara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63" name="PlaceHolder 9"/>
          <p:cNvSpPr>
            <a:spLocks noGrp="1"/>
          </p:cNvSpPr>
          <p:nvPr>
            <p:ph type="dt"/>
          </p:nvPr>
        </p:nvSpPr>
        <p:spPr>
          <a:xfrm>
            <a:off x="5163840" y="6250320"/>
            <a:ext cx="378648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AE769362-B735-4B7C-A5AC-91E2FDDB0609}" type="datetime">
              <a:rPr lang="ru-RU" sz="1000" b="0" strike="noStrike" spc="-1">
                <a:solidFill>
                  <a:srgbClr val="073E87"/>
                </a:solidFill>
                <a:latin typeface="Candara"/>
              </a:rPr>
              <a:t>06.04.2021</a:t>
            </a:fld>
            <a:endParaRPr lang="ru-RU" sz="1000" b="0" strike="noStrike" spc="-1">
              <a:latin typeface="Times New Roman"/>
            </a:endParaRPr>
          </a:p>
        </p:txBody>
      </p:sp>
      <p:sp>
        <p:nvSpPr>
          <p:cNvPr id="64" name="PlaceHolder 10"/>
          <p:cNvSpPr>
            <a:spLocks noGrp="1"/>
          </p:cNvSpPr>
          <p:nvPr>
            <p:ph type="ftr"/>
          </p:nvPr>
        </p:nvSpPr>
        <p:spPr>
          <a:xfrm>
            <a:off x="193680" y="6250320"/>
            <a:ext cx="378648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5" name="PlaceHolder 11"/>
          <p:cNvSpPr>
            <a:spLocks noGrp="1"/>
          </p:cNvSpPr>
          <p:nvPr>
            <p:ph type="sldNum"/>
          </p:nvPr>
        </p:nvSpPr>
        <p:spPr>
          <a:xfrm>
            <a:off x="3990960" y="6250320"/>
            <a:ext cx="1161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9FEF4C6D-42DF-45A5-A950-E568FD076989}" type="slidenum">
              <a:rPr lang="ru-RU" sz="1000" b="0" strike="noStrike" spc="-1">
                <a:solidFill>
                  <a:srgbClr val="073E87"/>
                </a:solidFill>
                <a:latin typeface="Candara"/>
              </a:rPr>
              <a:t>‹#›</a:t>
            </a:fld>
            <a:endParaRPr lang="ru-RU" sz="1000" b="0" strike="noStrike" spc="-1">
              <a:latin typeface="Times New Roman"/>
            </a:endParaRPr>
          </a:p>
        </p:txBody>
      </p:sp>
      <p:sp>
        <p:nvSpPr>
          <p:cNvPr id="66" name="PlaceHolder 1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73E87"/>
                </a:solidFill>
                <a:latin typeface="Candara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73E87"/>
                </a:solidFill>
                <a:latin typeface="Candara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73E87"/>
                </a:solidFill>
                <a:latin typeface="Candara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600" b="0" strike="noStrike" spc="-1">
                <a:solidFill>
                  <a:srgbClr val="073E87"/>
                </a:solidFill>
                <a:latin typeface="Candara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73E87"/>
                </a:solidFill>
                <a:latin typeface="Candara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73E87"/>
                </a:solidFill>
                <a:latin typeface="Candara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73E87"/>
                </a:solidFill>
                <a:latin typeface="Candara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228600" y="228600"/>
            <a:ext cx="8695440" cy="2468520"/>
          </a:xfrm>
          <a:prstGeom prst="roundRect">
            <a:avLst>
              <a:gd name="adj" fmla="val 3362"/>
            </a:avLst>
          </a:prstGeom>
          <a:gradFill rotWithShape="0">
            <a:gsLst>
              <a:gs pos="0">
                <a:srgbClr val="83D3FE"/>
              </a:gs>
              <a:gs pos="100000">
                <a:srgbClr val="0293E0"/>
              </a:gs>
            </a:gsLst>
            <a:lin ang="16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04" name="Group 2"/>
          <p:cNvGrpSpPr/>
          <p:nvPr/>
        </p:nvGrpSpPr>
        <p:grpSpPr>
          <a:xfrm>
            <a:off x="211680" y="1679400"/>
            <a:ext cx="8723160" cy="1329480"/>
            <a:chOff x="211680" y="1679400"/>
            <a:chExt cx="8723160" cy="1329480"/>
          </a:xfrm>
        </p:grpSpPr>
        <p:sp>
          <p:nvSpPr>
            <p:cNvPr id="105" name="CustomShape 3"/>
            <p:cNvSpPr/>
            <p:nvPr/>
          </p:nvSpPr>
          <p:spPr>
            <a:xfrm>
              <a:off x="6047280" y="1824480"/>
              <a:ext cx="2876040" cy="713520"/>
            </a:xfrm>
            <a:custGeom>
              <a:avLst/>
              <a:gdLst/>
              <a:ahLst/>
              <a:cxn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" name="CustomShape 4"/>
            <p:cNvSpPr/>
            <p:nvPr/>
          </p:nvSpPr>
          <p:spPr>
            <a:xfrm>
              <a:off x="2619360" y="1696320"/>
              <a:ext cx="5544000" cy="849600"/>
            </a:xfrm>
            <a:custGeom>
              <a:avLst/>
              <a:gdLst/>
              <a:ahLst/>
              <a:cxn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" name="CustomShape 5"/>
            <p:cNvSpPr/>
            <p:nvPr/>
          </p:nvSpPr>
          <p:spPr>
            <a:xfrm>
              <a:off x="2828880" y="1708560"/>
              <a:ext cx="5467680" cy="774000"/>
            </a:xfrm>
            <a:custGeom>
              <a:avLst/>
              <a:gdLst/>
              <a:ahLst/>
              <a:cxn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" name="CustomShape 6"/>
            <p:cNvSpPr/>
            <p:nvPr/>
          </p:nvSpPr>
          <p:spPr>
            <a:xfrm>
              <a:off x="5609520" y="1694880"/>
              <a:ext cx="3307680" cy="651240"/>
            </a:xfrm>
            <a:custGeom>
              <a:avLst/>
              <a:gdLst/>
              <a:ahLst/>
              <a:cxn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" name="CustomShape 7"/>
            <p:cNvSpPr/>
            <p:nvPr/>
          </p:nvSpPr>
          <p:spPr>
            <a:xfrm>
              <a:off x="211680" y="1679400"/>
              <a:ext cx="8723160" cy="1329480"/>
            </a:xfrm>
            <a:custGeom>
              <a:avLst/>
              <a:gdLst/>
              <a:ahLst/>
              <a:cxn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rgbClr val="FFFFFF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10" name="PlaceHolder 8"/>
          <p:cNvSpPr>
            <a:spLocks noGrp="1"/>
          </p:cNvSpPr>
          <p:nvPr>
            <p:ph type="body"/>
          </p:nvPr>
        </p:nvSpPr>
        <p:spPr>
          <a:xfrm>
            <a:off x="871920" y="2675520"/>
            <a:ext cx="7408080" cy="34502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indent="-273960">
              <a:lnSpc>
                <a:spcPct val="100000"/>
              </a:lnSpc>
              <a:spcBef>
                <a:spcPts val="479"/>
              </a:spcBef>
              <a:buClr>
                <a:srgbClr val="31B6FD"/>
              </a:buClr>
              <a:buFont typeface="Symbol"/>
              <a:buChar char=""/>
            </a:pPr>
            <a:r>
              <a:rPr lang="ru-RU" sz="2400" b="0" strike="noStrike" spc="-1">
                <a:solidFill>
                  <a:srgbClr val="073E87"/>
                </a:solidFill>
                <a:latin typeface="Candara"/>
              </a:rPr>
              <a:t>Образец текста</a:t>
            </a:r>
          </a:p>
          <a:p>
            <a:pPr marL="576360" lvl="1" indent="-273960">
              <a:lnSpc>
                <a:spcPct val="100000"/>
              </a:lnSpc>
              <a:spcBef>
                <a:spcPts val="439"/>
              </a:spcBef>
              <a:buClr>
                <a:srgbClr val="31B6FD"/>
              </a:buClr>
              <a:buFont typeface="Symbol"/>
              <a:buChar char=""/>
            </a:pPr>
            <a:r>
              <a:rPr lang="ru-RU" sz="2200" b="0" strike="noStrike" spc="-1">
                <a:solidFill>
                  <a:srgbClr val="073E87"/>
                </a:solidFill>
                <a:latin typeface="Candara"/>
              </a:rPr>
              <a:t>Второй уровень</a:t>
            </a:r>
          </a:p>
          <a:p>
            <a:pPr marL="855720" lvl="2" indent="-228240">
              <a:lnSpc>
                <a:spcPct val="100000"/>
              </a:lnSpc>
              <a:spcBef>
                <a:spcPts val="400"/>
              </a:spcBef>
              <a:buClr>
                <a:srgbClr val="31B6FD"/>
              </a:buClr>
              <a:buFont typeface="Symbol"/>
              <a:buChar char=""/>
            </a:pPr>
            <a:r>
              <a:rPr lang="ru-RU" sz="2000" b="0" strike="noStrike" spc="-1">
                <a:solidFill>
                  <a:srgbClr val="073E87"/>
                </a:solidFill>
                <a:latin typeface="Candara"/>
              </a:rPr>
              <a:t>Третий уровень</a:t>
            </a:r>
          </a:p>
          <a:p>
            <a:pPr marL="1143000" lvl="3" indent="-228240">
              <a:lnSpc>
                <a:spcPct val="100000"/>
              </a:lnSpc>
              <a:spcBef>
                <a:spcPts val="360"/>
              </a:spcBef>
              <a:buClr>
                <a:srgbClr val="31B6FD"/>
              </a:buClr>
              <a:buFont typeface="Symbol"/>
              <a:buChar char=""/>
            </a:pPr>
            <a:r>
              <a:rPr lang="ru-RU" sz="1800" b="0" strike="noStrike" spc="-1">
                <a:solidFill>
                  <a:srgbClr val="073E87"/>
                </a:solidFill>
                <a:latin typeface="Candara"/>
              </a:rPr>
              <a:t>Четвертый уровень</a:t>
            </a:r>
          </a:p>
          <a:p>
            <a:pPr marL="1463040" lvl="4" indent="-228240">
              <a:lnSpc>
                <a:spcPct val="100000"/>
              </a:lnSpc>
              <a:spcBef>
                <a:spcPts val="320"/>
              </a:spcBef>
              <a:buClr>
                <a:srgbClr val="31B6FD"/>
              </a:buClr>
              <a:buFont typeface="Symbol"/>
              <a:buChar char=""/>
            </a:pPr>
            <a:r>
              <a:rPr lang="ru-RU" sz="1600" b="0" strike="noStrike" spc="-1">
                <a:solidFill>
                  <a:srgbClr val="073E87"/>
                </a:solidFill>
                <a:latin typeface="Candara"/>
              </a:rPr>
              <a:t>Пятый уровень</a:t>
            </a:r>
          </a:p>
        </p:txBody>
      </p:sp>
      <p:sp>
        <p:nvSpPr>
          <p:cNvPr id="111" name="PlaceHolder 9"/>
          <p:cNvSpPr>
            <a:spLocks noGrp="1"/>
          </p:cNvSpPr>
          <p:nvPr>
            <p:ph type="dt"/>
          </p:nvPr>
        </p:nvSpPr>
        <p:spPr>
          <a:xfrm>
            <a:off x="5163840" y="6250320"/>
            <a:ext cx="378648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D5D49512-13E3-40AD-A96F-22A554EE3317}" type="datetime">
              <a:rPr lang="ru-RU" sz="1000" b="0" strike="noStrike" spc="-1">
                <a:solidFill>
                  <a:srgbClr val="073E87"/>
                </a:solidFill>
                <a:latin typeface="Candara"/>
              </a:rPr>
              <a:t>06.04.2021</a:t>
            </a:fld>
            <a:endParaRPr lang="ru-RU" sz="1000" b="0" strike="noStrike" spc="-1">
              <a:latin typeface="Times New Roman"/>
            </a:endParaRPr>
          </a:p>
        </p:txBody>
      </p:sp>
      <p:sp>
        <p:nvSpPr>
          <p:cNvPr id="112" name="PlaceHolder 10"/>
          <p:cNvSpPr>
            <a:spLocks noGrp="1"/>
          </p:cNvSpPr>
          <p:nvPr>
            <p:ph type="ftr"/>
          </p:nvPr>
        </p:nvSpPr>
        <p:spPr>
          <a:xfrm>
            <a:off x="193680" y="6250320"/>
            <a:ext cx="378648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13" name="PlaceHolder 11"/>
          <p:cNvSpPr>
            <a:spLocks noGrp="1"/>
          </p:cNvSpPr>
          <p:nvPr>
            <p:ph type="sldNum"/>
          </p:nvPr>
        </p:nvSpPr>
        <p:spPr>
          <a:xfrm>
            <a:off x="3990960" y="6250320"/>
            <a:ext cx="1161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6461CC5D-A9F4-42A1-BC91-B59EF12378E5}" type="slidenum">
              <a:rPr lang="ru-RU" sz="1000" b="0" strike="noStrike" spc="-1">
                <a:solidFill>
                  <a:srgbClr val="073E87"/>
                </a:solidFill>
                <a:latin typeface="Candara"/>
              </a:rPr>
              <a:t>‹#›</a:t>
            </a:fld>
            <a:endParaRPr lang="ru-RU" sz="1000" b="0" strike="noStrike" spc="-1">
              <a:latin typeface="Times New Roman"/>
            </a:endParaRPr>
          </a:p>
        </p:txBody>
      </p:sp>
      <p:sp>
        <p:nvSpPr>
          <p:cNvPr id="114" name="PlaceHolder 12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FFFFFF"/>
                </a:solidFill>
                <a:latin typeface="Candara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Candar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685800" y="1600200"/>
            <a:ext cx="7772040" cy="177984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5400" b="1" strike="noStrike" spc="148">
                <a:solidFill>
                  <a:srgbClr val="F8F8F8"/>
                </a:solidFill>
                <a:latin typeface="Impact"/>
              </a:rPr>
              <a:t>«Сортируй с нами» (экоофис)</a:t>
            </a:r>
            <a:endParaRPr lang="ru-RU" sz="5400" b="0" strike="noStrike" spc="-1">
              <a:solidFill>
                <a:srgbClr val="000000"/>
              </a:solidFill>
              <a:latin typeface="Candara"/>
            </a:endParaRPr>
          </a:p>
        </p:txBody>
      </p:sp>
      <p:pic>
        <p:nvPicPr>
          <p:cNvPr id="152" name="Рисунок 10"/>
          <p:cNvPicPr/>
          <p:nvPr/>
        </p:nvPicPr>
        <p:blipFill>
          <a:blip r:embed="rId2"/>
          <a:stretch/>
        </p:blipFill>
        <p:spPr>
          <a:xfrm>
            <a:off x="5169240" y="3573000"/>
            <a:ext cx="1173240" cy="8564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53" name="Рисунок 7"/>
          <p:cNvPicPr/>
          <p:nvPr/>
        </p:nvPicPr>
        <p:blipFill>
          <a:blip r:embed="rId3"/>
          <a:stretch/>
        </p:blipFill>
        <p:spPr>
          <a:xfrm rot="21343800">
            <a:off x="6198480" y="3724200"/>
            <a:ext cx="2180880" cy="12261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54" name="Рисунок 4"/>
          <p:cNvPicPr/>
          <p:nvPr/>
        </p:nvPicPr>
        <p:blipFill>
          <a:blip r:embed="rId4"/>
          <a:stretch/>
        </p:blipFill>
        <p:spPr>
          <a:xfrm>
            <a:off x="5047920" y="4369320"/>
            <a:ext cx="1185840" cy="7588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55" name="Рисунок 5"/>
          <p:cNvPicPr/>
          <p:nvPr/>
        </p:nvPicPr>
        <p:blipFill>
          <a:blip r:embed="rId5"/>
          <a:stretch/>
        </p:blipFill>
        <p:spPr>
          <a:xfrm rot="21037200">
            <a:off x="1419840" y="3729960"/>
            <a:ext cx="1539360" cy="10580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56" name="Рисунок 9"/>
          <p:cNvPicPr/>
          <p:nvPr/>
        </p:nvPicPr>
        <p:blipFill>
          <a:blip r:embed="rId6"/>
          <a:stretch/>
        </p:blipFill>
        <p:spPr>
          <a:xfrm rot="21387000">
            <a:off x="2734200" y="3398040"/>
            <a:ext cx="1438920" cy="16354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57" name="Рисунок 3"/>
          <p:cNvPicPr/>
          <p:nvPr/>
        </p:nvPicPr>
        <p:blipFill>
          <a:blip r:embed="rId7"/>
          <a:stretch/>
        </p:blipFill>
        <p:spPr>
          <a:xfrm>
            <a:off x="684720" y="3743640"/>
            <a:ext cx="941040" cy="891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58" name="Рисунок 8"/>
          <p:cNvPicPr/>
          <p:nvPr/>
        </p:nvPicPr>
        <p:blipFill>
          <a:blip r:embed="rId8"/>
          <a:stretch/>
        </p:blipFill>
        <p:spPr>
          <a:xfrm rot="463800">
            <a:off x="3851640" y="3678120"/>
            <a:ext cx="1339920" cy="11102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5000">
        <p14:glitter pattern="hexagon"/>
      </p:transition>
    </mc:Choice>
    <mc:Fallback xmlns:p15="http://schemas.microsoft.com/office/powerpoint/2012/main" xmlns="">
      <p:transition spd="slow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Shape 1"/>
          <p:cNvSpPr txBox="1"/>
          <p:nvPr/>
        </p:nvSpPr>
        <p:spPr>
          <a:xfrm>
            <a:off x="457200" y="338400"/>
            <a:ext cx="8229240" cy="10022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68000"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FFFFFF"/>
                </a:solidFill>
                <a:latin typeface="Impact"/>
              </a:rPr>
              <a:t>Команда проекта </a:t>
            </a:r>
            <a:r>
              <a:t/>
            </a:r>
            <a:br/>
            <a:r>
              <a:rPr lang="ru-RU" sz="4400" b="0" strike="noStrike" spc="-1">
                <a:solidFill>
                  <a:srgbClr val="FFFFFF"/>
                </a:solidFill>
                <a:latin typeface="Impact"/>
              </a:rPr>
              <a:t>«Сортируй с нами»</a:t>
            </a:r>
            <a:endParaRPr lang="ru-RU" sz="4400" b="0" strike="noStrike" spc="-1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64" name="CustomShape 6"/>
          <p:cNvSpPr/>
          <p:nvPr/>
        </p:nvSpPr>
        <p:spPr>
          <a:xfrm>
            <a:off x="1979640" y="1628640"/>
            <a:ext cx="1235520" cy="1544760"/>
          </a:xfrm>
          <a:prstGeom prst="roundRect">
            <a:avLst>
              <a:gd name="adj" fmla="val 8594"/>
            </a:avLst>
          </a:prstGeom>
          <a:blipFill rotWithShape="0">
            <a:blip r:embed="rId2"/>
            <a:stretch>
              <a:fillRect/>
            </a:stretch>
          </a:blip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5" name="CustomShape 7"/>
          <p:cNvSpPr/>
          <p:nvPr/>
        </p:nvSpPr>
        <p:spPr>
          <a:xfrm>
            <a:off x="3284280" y="2382120"/>
            <a:ext cx="1728000" cy="82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52E65"/>
                </a:solidFill>
                <a:latin typeface="Impact"/>
              </a:rPr>
              <a:t>Ловыгина А. А.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52E65"/>
                </a:solidFill>
                <a:latin typeface="Impact"/>
              </a:rPr>
              <a:t>Капитан команды</a:t>
            </a:r>
            <a:endParaRPr lang="ru-RU" sz="1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7000">
        <p14:glitter pattern="hexagon"/>
      </p:transition>
    </mc:Choice>
    <mc:Fallback xmlns:p15="http://schemas.microsoft.com/office/powerpoint/2012/main" xmlns="">
      <p:transition spd="slow" advTm="7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457200" y="33840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FFFFFF"/>
                </a:solidFill>
                <a:latin typeface="Impact"/>
              </a:rPr>
              <a:t>Описание проекта</a:t>
            </a:r>
            <a:endParaRPr lang="ru-RU" sz="4000" b="0" strike="noStrike" spc="-1">
              <a:solidFill>
                <a:srgbClr val="000000"/>
              </a:solidFill>
              <a:latin typeface="Candara"/>
            </a:endParaRPr>
          </a:p>
        </p:txBody>
      </p:sp>
      <p:pic>
        <p:nvPicPr>
          <p:cNvPr id="171" name="Рисунок 7"/>
          <p:cNvPicPr/>
          <p:nvPr/>
        </p:nvPicPr>
        <p:blipFill>
          <a:blip r:embed="rId2">
            <a:lum bright="70000" contrast="-70000"/>
          </a:blip>
          <a:stretch/>
        </p:blipFill>
        <p:spPr>
          <a:xfrm>
            <a:off x="467640" y="2063880"/>
            <a:ext cx="6120360" cy="4207680"/>
          </a:xfrm>
          <a:prstGeom prst="rect">
            <a:avLst/>
          </a:prstGeom>
          <a:ln w="190440">
            <a:solidFill>
              <a:srgbClr val="FFFFFF"/>
            </a:solidFill>
            <a:miter/>
          </a:ln>
          <a:effectLst>
            <a:outerShdw blurRad="65000" dist="50432" dir="1288947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72" name="Рисунок 5"/>
          <p:cNvPicPr/>
          <p:nvPr/>
        </p:nvPicPr>
        <p:blipFill>
          <a:blip r:embed="rId3"/>
          <a:stretch/>
        </p:blipFill>
        <p:spPr>
          <a:xfrm>
            <a:off x="3636000" y="4278600"/>
            <a:ext cx="3672000" cy="2448000"/>
          </a:xfrm>
          <a:prstGeom prst="rect">
            <a:avLst/>
          </a:prstGeom>
          <a:ln>
            <a:noFill/>
          </a:ln>
        </p:spPr>
      </p:pic>
      <p:pic>
        <p:nvPicPr>
          <p:cNvPr id="173" name="Рисунок 6"/>
          <p:cNvPicPr/>
          <p:nvPr/>
        </p:nvPicPr>
        <p:blipFill>
          <a:blip r:embed="rId4"/>
          <a:stretch/>
        </p:blipFill>
        <p:spPr>
          <a:xfrm rot="414000">
            <a:off x="5470560" y="2333880"/>
            <a:ext cx="3236040" cy="2001240"/>
          </a:xfrm>
          <a:prstGeom prst="rect">
            <a:avLst/>
          </a:prstGeom>
          <a:ln w="190440">
            <a:solidFill>
              <a:srgbClr val="FFFFFF"/>
            </a:solidFill>
            <a:miter/>
          </a:ln>
          <a:effectLst>
            <a:outerShdw blurRad="65000" dist="50432" dir="1288947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74" name="CustomShape 2"/>
          <p:cNvSpPr/>
          <p:nvPr/>
        </p:nvSpPr>
        <p:spPr>
          <a:xfrm>
            <a:off x="395640" y="2349000"/>
            <a:ext cx="4680000" cy="356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74320" indent="-273960">
              <a:lnSpc>
                <a:spcPct val="150000"/>
              </a:lnSpc>
              <a:spcBef>
                <a:spcPts val="360"/>
              </a:spcBef>
              <a:buClr>
                <a:srgbClr val="31B6FD"/>
              </a:buClr>
              <a:buFont typeface="Symbol"/>
              <a:buChar char=""/>
            </a:pPr>
            <a:r>
              <a:rPr lang="ru-RU" sz="1800" b="0" strike="noStrike" spc="-1">
                <a:solidFill>
                  <a:srgbClr val="000000"/>
                </a:solidFill>
                <a:latin typeface="Candara"/>
              </a:rPr>
              <a:t>Привлечение сотрудников к социальной ответственности ;</a:t>
            </a:r>
            <a:endParaRPr lang="ru-RU" sz="1800" b="0" strike="noStrike" spc="-1">
              <a:latin typeface="Arial"/>
            </a:endParaRPr>
          </a:p>
          <a:p>
            <a:pPr marL="274320" indent="-273960">
              <a:lnSpc>
                <a:spcPct val="150000"/>
              </a:lnSpc>
              <a:spcBef>
                <a:spcPts val="360"/>
              </a:spcBef>
              <a:buClr>
                <a:srgbClr val="31B6FD"/>
              </a:buClr>
              <a:buFont typeface="Symbol"/>
              <a:buChar char=""/>
            </a:pPr>
            <a:r>
              <a:rPr lang="ru-RU" sz="1800" b="0" strike="noStrike" spc="-1">
                <a:solidFill>
                  <a:srgbClr val="000000"/>
                </a:solidFill>
                <a:latin typeface="Candara"/>
              </a:rPr>
              <a:t>Сбор пластиковых крышечек для проекта «Добрые крышечки» ;</a:t>
            </a:r>
            <a:endParaRPr lang="ru-RU" sz="1800" b="0" strike="noStrike" spc="-1">
              <a:latin typeface="Arial"/>
            </a:endParaRPr>
          </a:p>
          <a:p>
            <a:pPr marL="274320" indent="-273960">
              <a:lnSpc>
                <a:spcPct val="150000"/>
              </a:lnSpc>
              <a:spcBef>
                <a:spcPts val="360"/>
              </a:spcBef>
              <a:buClr>
                <a:srgbClr val="31B6FD"/>
              </a:buClr>
              <a:buFont typeface="Symbol"/>
              <a:buChar char=""/>
            </a:pPr>
            <a:r>
              <a:rPr lang="ru-RU" sz="1800" b="0" strike="noStrike" spc="-1">
                <a:solidFill>
                  <a:srgbClr val="000000"/>
                </a:solidFill>
                <a:latin typeface="Candara"/>
              </a:rPr>
              <a:t>Сбор батареек ;</a:t>
            </a:r>
            <a:endParaRPr lang="ru-RU" sz="1800" b="0" strike="noStrike" spc="-1">
              <a:latin typeface="Arial"/>
            </a:endParaRPr>
          </a:p>
          <a:p>
            <a:pPr marL="274320" indent="-273960">
              <a:lnSpc>
                <a:spcPct val="150000"/>
              </a:lnSpc>
              <a:spcBef>
                <a:spcPts val="360"/>
              </a:spcBef>
              <a:buClr>
                <a:srgbClr val="31B6FD"/>
              </a:buClr>
              <a:buFont typeface="Symbol"/>
              <a:buChar char=""/>
            </a:pPr>
            <a:r>
              <a:rPr lang="ru-RU" sz="1800" b="0" strike="noStrike" spc="-1">
                <a:solidFill>
                  <a:srgbClr val="000000"/>
                </a:solidFill>
                <a:latin typeface="Candara"/>
              </a:rPr>
              <a:t>Постепенное внедрение раздельного сбора мусора как на работе, так и дома ;</a:t>
            </a:r>
            <a:endParaRPr lang="ru-RU" sz="1800" b="0" strike="noStrike" spc="-1">
              <a:latin typeface="Arial"/>
            </a:endParaRPr>
          </a:p>
          <a:p>
            <a:pPr marL="274320" indent="-273960">
              <a:lnSpc>
                <a:spcPct val="150000"/>
              </a:lnSpc>
              <a:spcBef>
                <a:spcPts val="360"/>
              </a:spcBef>
              <a:buClr>
                <a:srgbClr val="31B6FD"/>
              </a:buClr>
              <a:buFont typeface="Symbol"/>
              <a:buChar char=""/>
            </a:pPr>
            <a:r>
              <a:rPr lang="ru-RU" sz="1800" b="0" strike="noStrike" spc="-1">
                <a:solidFill>
                  <a:srgbClr val="000000"/>
                </a:solidFill>
                <a:latin typeface="Candara"/>
              </a:rPr>
              <a:t>Озеленение офиса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21000">
        <p14:glitter pattern="hexagon"/>
      </p:transition>
    </mc:Choice>
    <mc:Fallback xmlns:p15="http://schemas.microsoft.com/office/powerpoint/2012/main" xmlns="">
      <p:transition spd="slow" advTm="21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Picture 3"/>
          <p:cNvPicPr/>
          <p:nvPr/>
        </p:nvPicPr>
        <p:blipFill>
          <a:blip r:embed="rId2">
            <a:alphaModFix amt="4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7000"/>
                    </a14:imgEffect>
                  </a14:imgLayer>
                </a14:imgProps>
              </a:ext>
            </a:extLst>
          </a:blip>
          <a:stretch/>
        </p:blipFill>
        <p:spPr>
          <a:xfrm rot="20603400">
            <a:off x="5565960" y="4313880"/>
            <a:ext cx="2420280" cy="1766880"/>
          </a:xfrm>
          <a:prstGeom prst="rect">
            <a:avLst/>
          </a:prstGeom>
          <a:ln w="190440">
            <a:solidFill>
              <a:srgbClr val="FFFFFF"/>
            </a:solidFill>
            <a:miter/>
          </a:ln>
          <a:effectLst>
            <a:outerShdw blurRad="65000" dist="50432" dir="1288947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76" name="Рисунок 3"/>
          <p:cNvPicPr/>
          <p:nvPr/>
        </p:nvPicPr>
        <p:blipFill>
          <a:blip r:embed="rId4">
            <a:alphaModFix amt="53000"/>
          </a:blip>
          <a:stretch/>
        </p:blipFill>
        <p:spPr>
          <a:xfrm rot="592800">
            <a:off x="810360" y="3994560"/>
            <a:ext cx="3505320" cy="2243160"/>
          </a:xfrm>
          <a:prstGeom prst="rect">
            <a:avLst/>
          </a:prstGeom>
          <a:ln w="190440">
            <a:solidFill>
              <a:srgbClr val="FFFFFF"/>
            </a:solidFill>
            <a:miter/>
          </a:ln>
          <a:effectLst>
            <a:outerShdw blurRad="65000" dist="50432" dir="1288947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77" name="TextShape 1"/>
          <p:cNvSpPr txBox="1"/>
          <p:nvPr/>
        </p:nvSpPr>
        <p:spPr>
          <a:xfrm>
            <a:off x="763920" y="1917000"/>
            <a:ext cx="7408080" cy="3312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74320" indent="-273960">
              <a:lnSpc>
                <a:spcPct val="100000"/>
              </a:lnSpc>
              <a:spcBef>
                <a:spcPts val="340"/>
              </a:spcBef>
              <a:buClr>
                <a:srgbClr val="31B6FD"/>
              </a:buClr>
              <a:buFont typeface="Symbol"/>
              <a:buChar char=""/>
            </a:pPr>
            <a:r>
              <a:rPr lang="ru-RU" sz="1700" b="0" strike="noStrike" spc="-1">
                <a:solidFill>
                  <a:srgbClr val="000000"/>
                </a:solidFill>
                <a:latin typeface="Candara"/>
              </a:rPr>
              <a:t>Сформирована команда для работы по направлению;</a:t>
            </a:r>
            <a:endParaRPr lang="ru-RU" sz="1700" b="0" strike="noStrike" spc="-1">
              <a:solidFill>
                <a:srgbClr val="073E87"/>
              </a:solidFill>
              <a:latin typeface="Candara"/>
            </a:endParaRPr>
          </a:p>
          <a:p>
            <a:pPr marL="274320" indent="-273960">
              <a:lnSpc>
                <a:spcPct val="100000"/>
              </a:lnSpc>
              <a:spcBef>
                <a:spcPts val="340"/>
              </a:spcBef>
              <a:buClr>
                <a:srgbClr val="31B6FD"/>
              </a:buClr>
              <a:buFont typeface="Symbol"/>
              <a:buChar char=""/>
            </a:pPr>
            <a:r>
              <a:rPr lang="ru-RU" sz="1700" b="0" strike="noStrike" spc="-1">
                <a:solidFill>
                  <a:srgbClr val="000000"/>
                </a:solidFill>
                <a:latin typeface="Candara"/>
              </a:rPr>
              <a:t>Установлены контейнера для сбора в рабочем офисе и по месту жительства;</a:t>
            </a:r>
            <a:endParaRPr lang="ru-RU" sz="1700" b="0" strike="noStrike" spc="-1">
              <a:solidFill>
                <a:srgbClr val="073E87"/>
              </a:solidFill>
              <a:latin typeface="Candara"/>
            </a:endParaRPr>
          </a:p>
          <a:p>
            <a:pPr marL="274320" indent="-273960">
              <a:lnSpc>
                <a:spcPct val="100000"/>
              </a:lnSpc>
              <a:spcBef>
                <a:spcPts val="380"/>
              </a:spcBef>
              <a:buClr>
                <a:srgbClr val="31B6FD"/>
              </a:buClr>
              <a:buFont typeface="Symbol"/>
              <a:buChar char=""/>
            </a:pPr>
            <a:r>
              <a:rPr lang="ru-RU" sz="1700" b="0" strike="noStrike" spc="-1">
                <a:solidFill>
                  <a:srgbClr val="000000"/>
                </a:solidFill>
                <a:latin typeface="Candara"/>
              </a:rPr>
              <a:t>За 2019год по месту жительства было передано более </a:t>
            </a:r>
            <a:r>
              <a:rPr lang="ru-RU" sz="1900" b="1" u="sng" strike="noStrike" spc="-1">
                <a:solidFill>
                  <a:srgbClr val="000000"/>
                </a:solidFill>
                <a:uFillTx/>
                <a:latin typeface="Candara"/>
              </a:rPr>
              <a:t>20кг</a:t>
            </a:r>
            <a:r>
              <a:rPr lang="ru-RU" sz="1700" b="0" strike="noStrike" spc="-1">
                <a:solidFill>
                  <a:srgbClr val="000000"/>
                </a:solidFill>
                <a:latin typeface="Candara"/>
              </a:rPr>
              <a:t> крышечек для проекта «Добрые крышечки» и  более </a:t>
            </a:r>
            <a:r>
              <a:rPr lang="ru-RU" sz="1900" b="1" u="sng" strike="noStrike" spc="-1">
                <a:solidFill>
                  <a:srgbClr val="000000"/>
                </a:solidFill>
                <a:uFillTx/>
                <a:latin typeface="Candara"/>
              </a:rPr>
              <a:t>10кг</a:t>
            </a:r>
            <a:r>
              <a:rPr lang="ru-RU" sz="1700" b="0" strike="noStrike" spc="-1">
                <a:solidFill>
                  <a:srgbClr val="000000"/>
                </a:solidFill>
                <a:latin typeface="Candara"/>
              </a:rPr>
              <a:t> батареек на переработку;</a:t>
            </a:r>
            <a:endParaRPr lang="ru-RU" sz="1700" b="0" strike="noStrike" spc="-1">
              <a:solidFill>
                <a:srgbClr val="073E87"/>
              </a:solidFill>
              <a:latin typeface="Candara"/>
            </a:endParaRPr>
          </a:p>
          <a:p>
            <a:pPr marL="274320" indent="-273960">
              <a:lnSpc>
                <a:spcPct val="100000"/>
              </a:lnSpc>
              <a:spcBef>
                <a:spcPts val="340"/>
              </a:spcBef>
              <a:buClr>
                <a:srgbClr val="31B6FD"/>
              </a:buClr>
              <a:buFont typeface="Symbol"/>
              <a:buChar char=""/>
            </a:pPr>
            <a:r>
              <a:rPr lang="ru-RU" sz="1700" b="0" strike="noStrike" spc="-1">
                <a:solidFill>
                  <a:srgbClr val="000000"/>
                </a:solidFill>
                <a:latin typeface="Candara"/>
              </a:rPr>
              <a:t>Рассказываем о возможностях каждого человека внести свой посильный вклад в экологические проблемы и помочь нуждающимся. </a:t>
            </a:r>
            <a:endParaRPr lang="ru-RU" sz="1700" b="0" strike="noStrike" spc="-1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00000"/>
              </a:lnSpc>
              <a:spcBef>
                <a:spcPts val="380"/>
              </a:spcBef>
            </a:pPr>
            <a:r>
              <a:rPr lang="ru-RU" sz="1900" b="1" strike="noStrike" spc="-1">
                <a:solidFill>
                  <a:srgbClr val="000000"/>
                </a:solidFill>
                <a:latin typeface="Candara"/>
              </a:rPr>
              <a:t>     </a:t>
            </a:r>
            <a:r>
              <a:rPr lang="ru-RU" sz="1900" b="1" u="sng" strike="noStrike" spc="-1">
                <a:solidFill>
                  <a:srgbClr val="000000"/>
                </a:solidFill>
                <a:uFillTx/>
                <a:latin typeface="Candara"/>
              </a:rPr>
              <a:t>Волонтерство – это польза как отдающему, так и принимающему;</a:t>
            </a:r>
            <a:endParaRPr lang="ru-RU" sz="1900" b="0" strike="noStrike" spc="-1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ru-RU" sz="19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78" name="TextShape 2"/>
          <p:cNvSpPr txBox="1"/>
          <p:nvPr/>
        </p:nvSpPr>
        <p:spPr>
          <a:xfrm>
            <a:off x="457200" y="33840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FFFFFF"/>
                </a:solidFill>
                <a:latin typeface="Impact"/>
              </a:rPr>
              <a:t>Результаты проекта на сегодня</a:t>
            </a:r>
            <a:endParaRPr lang="ru-RU" sz="4000" b="0" strike="noStrike" spc="-1">
              <a:solidFill>
                <a:srgbClr val="000000"/>
              </a:solidFill>
              <a:latin typeface="Candar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0">
        <p14:glitter pattern="hexagon"/>
      </p:transition>
    </mc:Choice>
    <mc:Fallback xmlns:p15="http://schemas.microsoft.com/office/powerpoint/2012/main" xmlns="">
      <p:transition spd="slow" advTm="1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Рисунок 6"/>
          <p:cNvPicPr/>
          <p:nvPr/>
        </p:nvPicPr>
        <p:blipFill>
          <a:blip r:embed="rId2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/>
        </p:blipFill>
        <p:spPr>
          <a:xfrm rot="1027200">
            <a:off x="539280" y="2174400"/>
            <a:ext cx="5468400" cy="3268440"/>
          </a:xfrm>
          <a:prstGeom prst="rect">
            <a:avLst/>
          </a:prstGeom>
          <a:ln w="190440">
            <a:solidFill>
              <a:srgbClr val="FFFFFF"/>
            </a:solidFill>
            <a:miter/>
          </a:ln>
          <a:effectLst>
            <a:outerShdw blurRad="65000" dist="50432" dir="1288947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80" name="Рисунок 4"/>
          <p:cNvPicPr/>
          <p:nvPr/>
        </p:nvPicPr>
        <p:blipFill>
          <a:blip r:embed="rId4">
            <a:lum bright="70000" contrast="-70000"/>
          </a:blip>
          <a:stretch/>
        </p:blipFill>
        <p:spPr>
          <a:xfrm rot="20399400">
            <a:off x="5219640" y="3861000"/>
            <a:ext cx="3121560" cy="2079720"/>
          </a:xfrm>
          <a:prstGeom prst="rect">
            <a:avLst/>
          </a:prstGeom>
          <a:ln w="190440">
            <a:solidFill>
              <a:srgbClr val="FFFFFF"/>
            </a:solidFill>
            <a:miter/>
          </a:ln>
          <a:effectLst>
            <a:outerShdw blurRad="65000" dist="50432" dir="1288947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brightRoom" dir="t"/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81" name="TextShape 1"/>
          <p:cNvSpPr txBox="1"/>
          <p:nvPr/>
        </p:nvSpPr>
        <p:spPr>
          <a:xfrm>
            <a:off x="871920" y="2459520"/>
            <a:ext cx="7408080" cy="2049480"/>
          </a:xfrm>
          <a:prstGeom prst="rect">
            <a:avLst/>
          </a:prstGeom>
          <a:noFill/>
          <a:ln>
            <a:noFill/>
          </a:ln>
        </p:spPr>
        <p:txBody>
          <a:bodyPr>
            <a:normAutofit lnSpcReduction="10000"/>
          </a:bodyPr>
          <a:lstStyle/>
          <a:p>
            <a:pPr marL="274320" indent="-273960">
              <a:lnSpc>
                <a:spcPct val="100000"/>
              </a:lnSpc>
              <a:spcBef>
                <a:spcPts val="400"/>
              </a:spcBef>
              <a:buClr>
                <a:srgbClr val="31B6FD"/>
              </a:buClr>
              <a:buFont typeface="Symbol"/>
              <a:buChar char=""/>
            </a:pPr>
            <a:r>
              <a:rPr lang="ru-RU" sz="2000" b="0" strike="noStrike" spc="-1">
                <a:solidFill>
                  <a:srgbClr val="000000"/>
                </a:solidFill>
                <a:latin typeface="Candara"/>
              </a:rPr>
              <a:t>Планируем реализовать РСО(раздельный сбор отходов) на предприятии и дома;</a:t>
            </a:r>
            <a:endParaRPr lang="ru-RU" sz="2000" b="0" strike="noStrike" spc="-1">
              <a:solidFill>
                <a:srgbClr val="073E87"/>
              </a:solidFill>
              <a:latin typeface="Candara"/>
            </a:endParaRPr>
          </a:p>
          <a:p>
            <a:pPr marL="274320" indent="-273960">
              <a:lnSpc>
                <a:spcPct val="100000"/>
              </a:lnSpc>
              <a:spcBef>
                <a:spcPts val="400"/>
              </a:spcBef>
              <a:buClr>
                <a:srgbClr val="31B6FD"/>
              </a:buClr>
              <a:buFont typeface="Symbol"/>
              <a:buChar char=""/>
            </a:pPr>
            <a:r>
              <a:rPr lang="ru-RU" sz="2000" b="0" strike="noStrike" spc="-1">
                <a:solidFill>
                  <a:srgbClr val="000000"/>
                </a:solidFill>
                <a:latin typeface="Candara"/>
              </a:rPr>
              <a:t>Постепенно приходить к осознанному потреблению, уйти от «гиперпотребления»;</a:t>
            </a:r>
            <a:endParaRPr lang="ru-RU" sz="2000" b="0" strike="noStrike" spc="-1">
              <a:solidFill>
                <a:srgbClr val="073E87"/>
              </a:solidFill>
              <a:latin typeface="Candara"/>
            </a:endParaRPr>
          </a:p>
          <a:p>
            <a:pPr marL="274320" indent="-273960">
              <a:lnSpc>
                <a:spcPct val="100000"/>
              </a:lnSpc>
              <a:spcBef>
                <a:spcPts val="400"/>
              </a:spcBef>
              <a:buClr>
                <a:srgbClr val="31B6FD"/>
              </a:buClr>
              <a:buFont typeface="Symbol"/>
              <a:buChar char=""/>
            </a:pPr>
            <a:r>
              <a:rPr lang="ru-RU" sz="2000" b="0" strike="noStrike" spc="-1">
                <a:solidFill>
                  <a:srgbClr val="000000"/>
                </a:solidFill>
                <a:latin typeface="Candara"/>
              </a:rPr>
              <a:t>Поддерживать инициативы в сфере экологии. </a:t>
            </a:r>
            <a:endParaRPr lang="ru-RU" sz="2000" b="0" strike="noStrike" spc="-1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ru-RU" sz="2000" b="1" strike="noStrike" spc="-1">
                <a:solidFill>
                  <a:srgbClr val="000000"/>
                </a:solidFill>
                <a:latin typeface="Candara"/>
              </a:rPr>
              <a:t>      </a:t>
            </a:r>
            <a:r>
              <a:rPr lang="ru-RU" sz="2000" b="1" u="sng" strike="noStrike" spc="-1">
                <a:solidFill>
                  <a:srgbClr val="000000"/>
                </a:solidFill>
                <a:uFillTx/>
                <a:latin typeface="Candara"/>
              </a:rPr>
              <a:t>Волонтер – это образ жизни</a:t>
            </a:r>
            <a:r>
              <a:rPr lang="ru-RU" sz="2000" b="0" strike="noStrike" spc="-1">
                <a:solidFill>
                  <a:srgbClr val="000000"/>
                </a:solidFill>
                <a:latin typeface="Candara"/>
              </a:rPr>
              <a:t>.</a:t>
            </a:r>
            <a:endParaRPr lang="ru-RU" sz="2000" b="0" strike="noStrike" spc="-1">
              <a:solidFill>
                <a:srgbClr val="073E87"/>
              </a:solidFill>
              <a:latin typeface="Candara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ru-RU" sz="20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82" name="TextShape 2"/>
          <p:cNvSpPr txBox="1"/>
          <p:nvPr/>
        </p:nvSpPr>
        <p:spPr>
          <a:xfrm>
            <a:off x="457200" y="188640"/>
            <a:ext cx="8229240" cy="17942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FFFFFF"/>
                </a:solidFill>
                <a:latin typeface="Impact"/>
              </a:rPr>
              <a:t>Дальнейшие планы</a:t>
            </a:r>
            <a:endParaRPr lang="ru-RU" sz="4000" b="0" strike="noStrike" spc="-1">
              <a:solidFill>
                <a:srgbClr val="000000"/>
              </a:solidFill>
              <a:latin typeface="Candara"/>
            </a:endParaRPr>
          </a:p>
        </p:txBody>
      </p:sp>
      <p:pic>
        <p:nvPicPr>
          <p:cNvPr id="183" name="Рисунок 5"/>
          <p:cNvPicPr/>
          <p:nvPr/>
        </p:nvPicPr>
        <p:blipFill>
          <a:blip r:embed="rId5"/>
          <a:stretch/>
        </p:blipFill>
        <p:spPr>
          <a:xfrm>
            <a:off x="3968280" y="5028120"/>
            <a:ext cx="2461320" cy="138384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1000">
        <p14:glitter pattern="hexagon"/>
      </p:transition>
    </mc:Choice>
    <mc:Fallback xmlns:p15="http://schemas.microsoft.com/office/powerpoint/2012/main" xmlns="">
      <p:transition spd="slow" advTm="11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Рисунок 3"/>
          <p:cNvPicPr/>
          <p:nvPr/>
        </p:nvPicPr>
        <p:blipFill>
          <a:blip r:embed="rId2">
            <a:lum bright="70000" contrast="-70000"/>
          </a:blip>
          <a:stretch/>
        </p:blipFill>
        <p:spPr>
          <a:xfrm rot="11529000">
            <a:off x="618480" y="2485080"/>
            <a:ext cx="4012200" cy="2593080"/>
          </a:xfrm>
          <a:prstGeom prst="rect">
            <a:avLst/>
          </a:prstGeom>
          <a:ln w="190440">
            <a:solidFill>
              <a:srgbClr val="FFFFFF"/>
            </a:solidFill>
            <a:miter/>
          </a:ln>
          <a:effectLst>
            <a:outerShdw blurRad="65000" dist="50432" dir="1288947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85" name="Рисунок 4"/>
          <p:cNvPicPr/>
          <p:nvPr/>
        </p:nvPicPr>
        <p:blipFill>
          <a:blip r:embed="rId3">
            <a:lum bright="70000" contrast="-70000"/>
          </a:blip>
          <a:stretch/>
        </p:blipFill>
        <p:spPr>
          <a:xfrm rot="20716800">
            <a:off x="4703760" y="2983320"/>
            <a:ext cx="3450600" cy="2518920"/>
          </a:xfrm>
          <a:prstGeom prst="rect">
            <a:avLst/>
          </a:prstGeom>
          <a:ln w="190440">
            <a:solidFill>
              <a:srgbClr val="FFFFFF"/>
            </a:solidFill>
            <a:miter/>
          </a:ln>
          <a:effectLst>
            <a:outerShdw blurRad="65000" dist="50432" dir="1288947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86" name="Рисунок 5"/>
          <p:cNvPicPr/>
          <p:nvPr/>
        </p:nvPicPr>
        <p:blipFill>
          <a:blip r:embed="rId4"/>
          <a:srcRect l="7648" t="9587"/>
          <a:stretch/>
        </p:blipFill>
        <p:spPr>
          <a:xfrm>
            <a:off x="6320160" y="5020920"/>
            <a:ext cx="1784880" cy="144756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7" name="Рисунок 6"/>
          <p:cNvPicPr/>
          <p:nvPr/>
        </p:nvPicPr>
        <p:blipFill>
          <a:blip r:embed="rId5"/>
          <a:stretch/>
        </p:blipFill>
        <p:spPr>
          <a:xfrm>
            <a:off x="1948680" y="5050800"/>
            <a:ext cx="2468160" cy="138816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8" name="TextShape 1"/>
          <p:cNvSpPr txBox="1"/>
          <p:nvPr/>
        </p:nvSpPr>
        <p:spPr>
          <a:xfrm>
            <a:off x="871920" y="2407680"/>
            <a:ext cx="7408080" cy="27493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74320" indent="-273960">
              <a:lnSpc>
                <a:spcPct val="100000"/>
              </a:lnSpc>
              <a:spcBef>
                <a:spcPts val="400"/>
              </a:spcBef>
              <a:buClr>
                <a:srgbClr val="31B6FD"/>
              </a:buClr>
              <a:buFont typeface="Symbol"/>
              <a:buChar char=""/>
            </a:pPr>
            <a:r>
              <a:rPr lang="ru-RU" sz="2000" b="0" strike="noStrike" spc="-1">
                <a:solidFill>
                  <a:srgbClr val="000000"/>
                </a:solidFill>
                <a:latin typeface="Candara"/>
              </a:rPr>
              <a:t>Как заинтересовать  предприятия перерабатывающей  отрасли  в сотрудничестве ?</a:t>
            </a:r>
            <a:endParaRPr lang="ru-RU" sz="2000" b="0" strike="noStrike" spc="-1">
              <a:solidFill>
                <a:srgbClr val="073E87"/>
              </a:solidFill>
              <a:latin typeface="Candara"/>
            </a:endParaRPr>
          </a:p>
          <a:p>
            <a:pPr marL="274320" indent="-273960">
              <a:lnSpc>
                <a:spcPct val="100000"/>
              </a:lnSpc>
              <a:spcBef>
                <a:spcPts val="400"/>
              </a:spcBef>
              <a:buClr>
                <a:srgbClr val="31B6FD"/>
              </a:buClr>
              <a:buFont typeface="Symbol"/>
              <a:buChar char=""/>
            </a:pPr>
            <a:r>
              <a:rPr lang="ru-RU" sz="2000" b="0" strike="noStrike" spc="-1">
                <a:solidFill>
                  <a:srgbClr val="000000"/>
                </a:solidFill>
                <a:latin typeface="Candara"/>
              </a:rPr>
              <a:t>Что следует скорректировать в шагах и планах проекта?</a:t>
            </a:r>
            <a:endParaRPr lang="ru-RU" sz="2000" b="0" strike="noStrike" spc="-1">
              <a:solidFill>
                <a:srgbClr val="073E87"/>
              </a:solidFill>
              <a:latin typeface="Candara"/>
            </a:endParaRPr>
          </a:p>
          <a:p>
            <a:pPr marL="274320" indent="-273960">
              <a:lnSpc>
                <a:spcPct val="100000"/>
              </a:lnSpc>
              <a:spcBef>
                <a:spcPts val="400"/>
              </a:spcBef>
              <a:buClr>
                <a:srgbClr val="31B6FD"/>
              </a:buClr>
              <a:buFont typeface="Symbol"/>
              <a:buChar char=""/>
            </a:pPr>
            <a:r>
              <a:rPr lang="ru-RU" sz="2000" b="0" strike="noStrike" spc="-1">
                <a:solidFill>
                  <a:srgbClr val="000000"/>
                </a:solidFill>
                <a:latin typeface="Candara"/>
              </a:rPr>
              <a:t>В рамках реализации проекта предлагаем в качестве тиражирования начать с этапа сбора пластиковых крышечек;</a:t>
            </a:r>
            <a:endParaRPr lang="ru-RU" sz="2000" b="0" strike="noStrike" spc="-1">
              <a:solidFill>
                <a:srgbClr val="073E87"/>
              </a:solidFill>
              <a:latin typeface="Candara"/>
            </a:endParaRPr>
          </a:p>
          <a:p>
            <a:pPr marL="274320" indent="-273960">
              <a:lnSpc>
                <a:spcPct val="100000"/>
              </a:lnSpc>
              <a:spcBef>
                <a:spcPts val="400"/>
              </a:spcBef>
              <a:buClr>
                <a:srgbClr val="31B6FD"/>
              </a:buClr>
              <a:buFont typeface="Symbol"/>
              <a:buChar char=""/>
            </a:pPr>
            <a:r>
              <a:rPr lang="ru-RU" sz="2000" b="0" strike="noStrike" spc="-1">
                <a:solidFill>
                  <a:srgbClr val="000000"/>
                </a:solidFill>
                <a:latin typeface="Candara"/>
              </a:rPr>
              <a:t>Необходима помощь от экспертов в виде рекомендаций, наставлений, инструментов/техник по выстраиванию взаимодействий со скептически настроенными людьми.</a:t>
            </a:r>
            <a:endParaRPr lang="ru-RU" sz="2000" b="0" strike="noStrike" spc="-1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89" name="TextShape 2"/>
          <p:cNvSpPr txBox="1"/>
          <p:nvPr/>
        </p:nvSpPr>
        <p:spPr>
          <a:xfrm>
            <a:off x="457200" y="33840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FFFFFF"/>
                </a:solidFill>
                <a:latin typeface="Impact"/>
              </a:rPr>
              <a:t>Вопросы к экспертам по проекту</a:t>
            </a:r>
            <a:endParaRPr lang="ru-RU" sz="4000" b="0" strike="noStrike" spc="-1">
              <a:solidFill>
                <a:srgbClr val="000000"/>
              </a:solidFill>
              <a:latin typeface="Candar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9000">
        <p14:glitter pattern="hexagon"/>
      </p:transition>
    </mc:Choice>
    <mc:Fallback xmlns:p15="http://schemas.microsoft.com/office/powerpoint/2012/main" xmlns="">
      <p:transition spd="slow" advTm="9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281</TotalTime>
  <Words>220</Words>
  <Application>Microsoft Office PowerPoint</Application>
  <PresentationFormat>Экран (4:3)</PresentationFormat>
  <Paragraphs>26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6</vt:i4>
      </vt:variant>
    </vt:vector>
  </HeadingPairs>
  <TitlesOfParts>
    <vt:vector size="16" baseType="lpstr">
      <vt:lpstr>Arial</vt:lpstr>
      <vt:lpstr>Candara</vt:lpstr>
      <vt:lpstr>DejaVu Sans</vt:lpstr>
      <vt:lpstr>Impact</vt:lpstr>
      <vt:lpstr>Symbol</vt:lpstr>
      <vt:lpstr>Times New Roman</vt:lpstr>
      <vt:lpstr>Wingdings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«Сортируй с нами» (экоофис)</dc:title>
  <dc:subject/>
  <dc:creator>Ловыгина</dc:creator>
  <dc:description/>
  <cp:lastModifiedBy>Пользователь Windows</cp:lastModifiedBy>
  <cp:revision>27</cp:revision>
  <dcterms:created xsi:type="dcterms:W3CDTF">2019-11-25T13:16:17Z</dcterms:created>
  <dcterms:modified xsi:type="dcterms:W3CDTF">2021-04-06T19:27:45Z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6</vt:i4>
  </property>
</Properties>
</file>