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 b="3795"/>
          <a:stretch>
            <a:fillRect/>
          </a:stretch>
        </p:blipFill>
        <p:spPr>
          <a:xfrm>
            <a:off x="0" y="260350"/>
            <a:ext cx="12192000" cy="659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620713"/>
            <a:ext cx="10943167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1843088"/>
            <a:ext cx="10949517" cy="9810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35000"/>
            <a:ext cx="9144000" cy="1969770"/>
          </a:xfrm>
        </p:spPr>
        <p:txBody>
          <a:bodyPr>
            <a:normAutofit fontScale="90000"/>
          </a:bodyPr>
          <a:p>
            <a:r>
              <a:rPr lang="ru-RU" altLang="en-US">
                <a:latin typeface="Arial Black" panose="020B0A04020102020204" charset="0"/>
                <a:cs typeface="Arial Black" panose="020B0A04020102020204" charset="0"/>
              </a:rPr>
              <a:t>Презентация волонтерского отряда</a:t>
            </a:r>
            <a:endParaRPr lang="ru-RU" altLang="en-US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RxHgjom2gh9gRyPaPScRoFJbivgZlc3i0sg-1RGdai3m-tlCewguy24cenx9gwtFwzf_y2k-ppqCu5rjayxefv_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8485" y="1843405"/>
            <a:ext cx="5467985" cy="49498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73355"/>
            <a:ext cx="10972800" cy="1932305"/>
          </a:xfrm>
        </p:spPr>
        <p:txBody>
          <a:bodyPr/>
          <a:p>
            <a:r>
              <a:rPr lang="ru-RU" altLang="en-US" sz="2400"/>
              <a:t>8 мая волонтеры отряда "Искра" ГБОУ ООШ №2 п.г.т. Смышляевка накануне Дня Победы приняли участие в ставшей уже традиционной акции памяти «Георгиевская ленточка». Георгиевская ленточка - это символ праздника, символ нашего уважения к людям, победившим в этой войне.</a:t>
            </a:r>
            <a:endParaRPr lang="ru-RU" altLang="en-US" sz="2400"/>
          </a:p>
        </p:txBody>
      </p:sp>
      <p:pic>
        <p:nvPicPr>
          <p:cNvPr id="100" name="Изображение 99"/>
          <p:cNvPicPr/>
          <p:nvPr/>
        </p:nvPicPr>
        <p:blipFill>
          <a:blip r:embed="rId1"/>
          <a:stretch>
            <a:fillRect/>
          </a:stretch>
        </p:blipFill>
        <p:spPr>
          <a:xfrm>
            <a:off x="2782570" y="2105660"/>
            <a:ext cx="6245225" cy="35159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433705"/>
            <a:ext cx="10972800" cy="2055495"/>
          </a:xfrm>
        </p:spPr>
        <p:txBody>
          <a:bodyPr/>
          <a:p>
            <a:r>
              <a:rPr lang="ru-RU" altLang="en-US" sz="2400"/>
              <a:t>17 августа 2023 года активисты волонтёрского отряда "Искра" покрасили БМП в сквере на улице Чапаева. Они оставили яркий след в своем любимом поселке городского типа Смышляевка. И спасибо администрации, за сотрудничество и возможность участвовать в значимых событиях своей малой родины!</a:t>
            </a:r>
            <a:endParaRPr lang="ru-RU" altLang="en-US" sz="2400"/>
          </a:p>
        </p:txBody>
      </p:sp>
      <p:pic>
        <p:nvPicPr>
          <p:cNvPr id="101" name="Изображение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2481580" y="2489200"/>
            <a:ext cx="7506970" cy="39058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525145"/>
            <a:ext cx="10972800" cy="1824355"/>
          </a:xfrm>
        </p:spPr>
        <p:txBody>
          <a:bodyPr/>
          <a:p>
            <a:r>
              <a:rPr lang="ru-RU" altLang="en-US" sz="2400"/>
              <a:t>В п.г.т. Смышляевка ведутся работы по благоустройству сквера на улице Чапаева. Волонтерский отряд "Искра" и юнармейский отряд "Факел" ГБОУ ООШ №2 п.г.т. Смышляевка не могли остаться в стороне и внесли свой небольшой вклад в общее дело.</a:t>
            </a:r>
            <a:endParaRPr lang="ru-RU" altLang="en-US" sz="2400"/>
          </a:p>
        </p:txBody>
      </p:sp>
      <p:pic>
        <p:nvPicPr>
          <p:cNvPr id="102" name="Изображение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1955165" y="2141220"/>
            <a:ext cx="8618855" cy="4251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174750"/>
            <a:ext cx="10972800" cy="966470"/>
          </a:xfrm>
        </p:spPr>
        <p:txBody>
          <a:bodyPr/>
          <a:p>
            <a:r>
              <a:rPr lang="ru-RU" altLang="en-US" sz="2400"/>
              <a:t>Волонтеры отряда «Искра» 15 июня 2023 года посетили конюшни и принесли корм.</a:t>
            </a:r>
            <a:endParaRPr lang="ru-RU" altLang="en-US" sz="2400"/>
          </a:p>
        </p:txBody>
      </p:sp>
      <p:pic>
        <p:nvPicPr>
          <p:cNvPr id="103" name="Изображение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2978150" y="2141220"/>
            <a:ext cx="6271260" cy="42621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410210"/>
            <a:ext cx="10972800" cy="2751455"/>
          </a:xfrm>
        </p:spPr>
        <p:txBody>
          <a:bodyPr/>
          <a:p>
            <a:r>
              <a:rPr lang="ru-RU" altLang="en-US" sz="2400"/>
              <a:t>Экологическая акция "Вперёд к новым территориям!" прошла в нашем посёлке 7 июня. Дети приняли участие в общественно-полезном труде и внесли свой вклад в благоустройство территории вокруг строящихся около школы спортивных площадок. Благодарим учреждение по развитию ФКС и МП г.п. Смышляевка за предоставленную возможность участия в акции. И говорим спасибо лично Владимиру Николаевичу Лоцманову за добрые слова и напутственные пожелания нашим детям.</a:t>
            </a:r>
            <a:endParaRPr lang="ru-RU" altLang="en-US" sz="2400"/>
          </a:p>
        </p:txBody>
      </p:sp>
      <p:pic>
        <p:nvPicPr>
          <p:cNvPr id="104" name="Изображение 103"/>
          <p:cNvPicPr/>
          <p:nvPr/>
        </p:nvPicPr>
        <p:blipFill>
          <a:blip r:embed="rId1"/>
          <a:stretch>
            <a:fillRect/>
          </a:stretch>
        </p:blipFill>
        <p:spPr>
          <a:xfrm>
            <a:off x="3319145" y="3161665"/>
            <a:ext cx="5321300" cy="35058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433705"/>
            <a:ext cx="10972800" cy="2101850"/>
          </a:xfrm>
        </p:spPr>
        <p:txBody>
          <a:bodyPr/>
          <a:p>
            <a:r>
              <a:rPr lang="ru-RU" altLang="en-US" sz="2400"/>
              <a:t>Волонтеры 3 мая 2023 года облагородили захоронение Поручикова Константина Елисеевича. Он защищал нашу родину в Великую Отечественную войну, участвовал в освобождении Киевской, Житомирской, Винницкой областей, взятии города Житомир, участвовал в Корсунь-Шевченковской битве под селом Тыновка.</a:t>
            </a:r>
            <a:endParaRPr lang="ru-RU" altLang="en-US" sz="2400"/>
          </a:p>
        </p:txBody>
      </p:sp>
      <p:pic>
        <p:nvPicPr>
          <p:cNvPr id="105" name="Изображение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2258060" y="2535555"/>
            <a:ext cx="8129270" cy="38817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480060"/>
            <a:ext cx="10972800" cy="595630"/>
          </a:xfrm>
        </p:spPr>
        <p:txBody>
          <a:bodyPr/>
          <a:p>
            <a:r>
              <a:rPr lang="ru-RU" altLang="en-US" sz="2400"/>
              <a:t>Волонтеры чисстили снег возле дома аетерана ВОВ Батвиньева А.С.</a:t>
            </a:r>
            <a:endParaRPr lang="ru-RU" altLang="en-US" sz="2400"/>
          </a:p>
        </p:txBody>
      </p:sp>
      <p:pic>
        <p:nvPicPr>
          <p:cNvPr id="106" name="Изображение 105"/>
          <p:cNvPicPr/>
          <p:nvPr/>
        </p:nvPicPr>
        <p:blipFill>
          <a:blip r:embed="rId1"/>
          <a:stretch>
            <a:fillRect/>
          </a:stretch>
        </p:blipFill>
        <p:spPr>
          <a:xfrm>
            <a:off x="2308225" y="1291590"/>
            <a:ext cx="7576185" cy="4981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410210"/>
            <a:ext cx="10972800" cy="919480"/>
          </a:xfrm>
        </p:spPr>
        <p:txBody>
          <a:bodyPr/>
          <a:p>
            <a:r>
              <a:rPr lang="ru-RU" altLang="en-US" sz="2400"/>
              <a:t>19 февраля ко Дню защитника Отечества мы собирали посылку для тех, кто стоит на защите нашего Отечества -для бойцов СВО.</a:t>
            </a:r>
            <a:endParaRPr lang="ru-RU" altLang="en-US" sz="2400"/>
          </a:p>
        </p:txBody>
      </p:sp>
      <p:pic>
        <p:nvPicPr>
          <p:cNvPr id="107" name="Изображение 106"/>
          <p:cNvPicPr/>
          <p:nvPr/>
        </p:nvPicPr>
        <p:blipFill>
          <a:blip r:embed="rId1"/>
          <a:stretch>
            <a:fillRect/>
          </a:stretch>
        </p:blipFill>
        <p:spPr>
          <a:xfrm>
            <a:off x="3072765" y="1527175"/>
            <a:ext cx="6246495" cy="45573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range Waves">
  <a:themeElements>
    <a:clrScheme name="Orang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3109"/>
      </a:accent1>
      <a:accent2>
        <a:srgbClr val="FF5050"/>
      </a:accent2>
      <a:accent3>
        <a:srgbClr val="FFFFFF"/>
      </a:accent3>
      <a:accent4>
        <a:srgbClr val="000000"/>
      </a:accent4>
      <a:accent5>
        <a:srgbClr val="E0ADAA"/>
      </a:accent5>
      <a:accent6>
        <a:srgbClr val="E74848"/>
      </a:accent6>
      <a:hlink>
        <a:srgbClr val="4D4D4D"/>
      </a:hlink>
      <a:folHlink>
        <a:srgbClr val="777777"/>
      </a:folHlink>
    </a:clrScheme>
    <a:fontScheme name="Orang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rang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3109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E0ADAA"/>
        </a:accent5>
        <a:accent6>
          <a:srgbClr val="E74848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1814</Words>
  <Application>WPS Presentation</Application>
  <PresentationFormat>宽屏</PresentationFormat>
  <Paragraphs>18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SimSun</vt:lpstr>
      <vt:lpstr>Wingdings</vt:lpstr>
      <vt:lpstr>Calibri Light</vt:lpstr>
      <vt:lpstr>Arial Black</vt:lpstr>
      <vt:lpstr>Microsoft YaHei</vt:lpstr>
      <vt:lpstr>Arial Unicode MS</vt:lpstr>
      <vt:lpstr>Calibri</vt:lpstr>
      <vt:lpstr>Orange Waves</vt:lpstr>
      <vt:lpstr>Презентация волонтерского отряда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dv017</cp:lastModifiedBy>
  <cp:revision>3</cp:revision>
  <dcterms:created xsi:type="dcterms:W3CDTF">2024-06-06T17:11:00Z</dcterms:created>
  <dcterms:modified xsi:type="dcterms:W3CDTF">2024-06-06T18:01:04Z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1049-12.2.0.16909</vt:lpwstr>
  </property>
  <property fmtid="{D5CDD505-2E9C-101B-9397-08002B2CF9AE}" pid="3" name="ICV">
    <vt:lpwstr>76270ED6F9BF46DFB4DE8A8C69D1E802_12</vt:lpwstr>
  </property>
</Properties>
</file>