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47"/>
  </p:handoutMasterIdLst>
  <p:sldIdLst>
    <p:sldId id="256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8" r:id="rId22"/>
    <p:sldId id="286" r:id="rId23"/>
    <p:sldId id="285" r:id="rId24"/>
    <p:sldId id="287" r:id="rId25"/>
    <p:sldId id="289" r:id="rId26"/>
    <p:sldId id="290" r:id="rId27"/>
    <p:sldId id="291" r:id="rId28"/>
    <p:sldId id="292" r:id="rId29"/>
    <p:sldId id="294" r:id="rId30"/>
    <p:sldId id="293" r:id="rId31"/>
    <p:sldId id="296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9" r:id="rId42"/>
    <p:sldId id="306" r:id="rId43"/>
    <p:sldId id="310" r:id="rId44"/>
    <p:sldId id="308" r:id="rId45"/>
    <p:sldId id="264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75099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750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8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809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596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005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3215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23255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38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268" y="526031"/>
            <a:ext cx="8733160" cy="4872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8509">
            <a:off x="9984660" y="280833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145" y="3412672"/>
            <a:ext cx="1619015" cy="25376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4479" y="1288728"/>
            <a:ext cx="665977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Угадай</a:t>
            </a:r>
          </a:p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профессию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22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9073" y="1082587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АНАЛИТИЧЕСКИЙ СКЛАД  УМА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728" y="1076808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257" y="1680885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УСИДЧИВОСТЬ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7" y="281981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АЛГОРИТМИЗИРОВАННЫЙ  ПОДХОД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1216" y="2247669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КОММУНИКАБЕЛЬНОСТЬ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26917" y="1090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ОБСЛУЖИВАНИЕ СЕРВЕРА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7642" y="617284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НАБОР ИНСТРУМЕНТОВ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612" y="560255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ПРОГРАММЫ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259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ИНТЕРНЕТ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414" y="442374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КОМПЬЮТЕР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ПРОГРАММНОЕ ОБЕСПЕЧЕНИЕ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ИНФОРМАЦИОННАЯ БЕЗОПАСНОСТЬ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27666" y="449631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ЧАСТНЫЕ ПРЕДПРИЯТИЯ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ОБСЛУЖИВАНИЕ ОБОРУДОВАНИЯ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1283" y="508263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ОРГАНИЗАЦИИ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5951" y="562014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INTERNET-</a:t>
            </a:r>
            <a:r>
              <a:rPr lang="ru-RU" sz="2800" dirty="0" smtClean="0">
                <a:solidFill>
                  <a:srgbClr val="002060"/>
                </a:solidFill>
              </a:rPr>
              <a:t>УСЛУГИ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35951" y="6186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ГОС. ОРГАНИЗАЦИИ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Картинки по запросу &quot;АЙТИШНИК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3340" y="556187"/>
            <a:ext cx="7964361" cy="5312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377952" y="182879"/>
            <a:ext cx="3048000" cy="25481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ahnschrift Condensed" panose="020B0502040204020203" pitchFamily="34" charset="0"/>
              </a:rPr>
              <a:t>КОМПЬЮТЕРНЫЕ </a:t>
            </a:r>
          </a:p>
          <a:p>
            <a:pPr algn="ctr"/>
            <a:r>
              <a:rPr lang="ru-RU" sz="2000" dirty="0" smtClean="0">
                <a:latin typeface="Bahnschrift Condensed" panose="020B0502040204020203" pitchFamily="34" charset="0"/>
              </a:rPr>
              <a:t>СЕТИ</a:t>
            </a:r>
            <a:endParaRPr lang="ru-RU" sz="20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723431" y="3285375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9073" y="1082587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ВЫНОСЛИВОСТЬ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728" y="1076808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257" y="1680885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МЕТКОСТЬ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8" y="2906896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ЧЕСТНОСТЬ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2187" y="2262184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ЛОВКОСТЬ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26917" y="101753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НАБЛЮДЕНИЕ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7642" y="617284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ПОГОНЫ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2996" y="559035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УНИФОРМА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8212" y="502278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ОРУЖИЕ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414" y="442374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НАРУЧНИКИ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ПРЕДОТВРАЩЕНИЕ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ПОМОЩЬ ГРАЖДАНАМ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15474" y="4410974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МВД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ВЫЯВЛЕНИЕ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Картинки по запросу &quot;ПОЛИЦЕЙСКИЙ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8467" y="880463"/>
            <a:ext cx="8346018" cy="4727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170689" y="146304"/>
            <a:ext cx="2901695" cy="21457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ahnschrift Condensed" panose="020B0502040204020203" pitchFamily="34" charset="0"/>
              </a:rPr>
              <a:t>ПОЛИЦЕЙСКИЙ</a:t>
            </a:r>
            <a:endParaRPr lang="ru-RU" sz="22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723431" y="3285375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68101" y="1097100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ВЫДЕРЖКА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728" y="1076808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257" y="1680885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ОТВЕТСТВЕННОСТЬ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8" y="2906896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ЛОЯЛЬНОСТЬ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2187" y="2233155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ЛЮБОВЬ К ДЕТЯМ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26917" y="107849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ВОСПИТАНИЕ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7642" y="617284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ТЕТРАДИ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3127" y="560255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КОНЦЕЛЯРИЯ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259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КОМПЬЮТЕР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414" y="442374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УЧЕБНИКИ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ОБЩЕНИЕ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ПЛАНЫ</a:t>
            </a:r>
            <a:r>
              <a:rPr lang="en-US" sz="2800" dirty="0" smtClean="0">
                <a:solidFill>
                  <a:srgbClr val="002060"/>
                </a:solidFill>
              </a:rPr>
              <a:t>/</a:t>
            </a:r>
            <a:r>
              <a:rPr lang="ru-RU" sz="2800" dirty="0" smtClean="0">
                <a:solidFill>
                  <a:srgbClr val="002060"/>
                </a:solidFill>
              </a:rPr>
              <a:t>ОТЧЕТЫ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15474" y="438659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ШКОЛА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ОБУЧЕНИЕ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1283" y="498509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КОЛЛЕДЖ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23759" y="559576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ИНСТИТУТ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31942" y="6179226"/>
            <a:ext cx="3893576" cy="51940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САМОЗАНЯТОСТЬ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Картинки по запросу &quot;ПЕДАГОГ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3918" y="970959"/>
            <a:ext cx="8441740" cy="4649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07265" y="146304"/>
            <a:ext cx="2755391" cy="23408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ahnschrift Condensed" panose="020B0502040204020203" pitchFamily="34" charset="0"/>
              </a:rPr>
              <a:t>ПЕДАГОГ</a:t>
            </a:r>
            <a:endParaRPr lang="ru-RU" sz="32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723431" y="3285375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80293" y="1097100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ОСТОРОЖНОСТЬ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213" y="1033265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7833" y="1680885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КООРДИНАЦИЯ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1152" y="280936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УСТОЙЧИВОСТЬ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147" y="2233155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ХОРОШЕЕ ЗРЕНИЕ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43491" y="3360928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14725" y="107849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РЕГУЛИРОВКА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1066" y="622161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ОТВЕРТКА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3127" y="563912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rgbClr val="002060"/>
                </a:solidFill>
              </a:rPr>
              <a:t>ИЗМЕРИТЕЛЬНЫЕ ПРИБОРЫ</a:t>
            </a: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8212" y="5047164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ПАЯЛЬНИК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1031" y="441155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ЛАЗЕРНАЯ РАЗМЕТКА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РЕМОНТ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ПАЙКА, СВАРКА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13416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МОНТАЖ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42312" y="4574635"/>
            <a:ext cx="4156201" cy="186970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ВОСТРЕБОВАНА ВО ВСЕХ ОРГАНИЗАЦИЯХ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Картинки по запросу &quot;ЭЛЕКТРОМОНТЕР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650" y="739866"/>
            <a:ext cx="8055044" cy="5380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146304" y="170688"/>
            <a:ext cx="3364992" cy="2438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ahnschrift Condensed" panose="020B0502040204020203" pitchFamily="34" charset="0"/>
              </a:rPr>
              <a:t>ЭЛЕКТРОМОНТЁР</a:t>
            </a:r>
            <a:endParaRPr lang="ru-RU" sz="22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723431" y="3285375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82757" y="1097100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ТЕРПЕНИЕ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8555" y="1062294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257" y="1680885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ВНИМАНИЕ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2384" y="2821552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ВЫНОСЛИВОСТЬ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2187" y="2233155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МЫШЛЕНИЕ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02533" y="1090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СБОРКА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7642" y="617284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ПОДЪЕМНИК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3127" y="560255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КОМПЬЮТЕР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259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ЗАПЧАСТИ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415" y="442374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ИНСТРУМЕНТЫ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ДИАГНОСТИКА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РЕМОНТ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ТЮНИНГ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46719" y="4420203"/>
            <a:ext cx="3889249" cy="54194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ПРЕДПРИЯТИЯ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95488" y="5675086"/>
            <a:ext cx="3834383" cy="433106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АВТОСЕРВИС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95488" y="5077701"/>
            <a:ext cx="3812612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ДИЛЕРСКИЙ ЦЕНТР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107680" y="6205146"/>
            <a:ext cx="3785904" cy="463877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АВТОПАРК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38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Картинки по запросу &quot;АВТОМЕХАНИК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8567" y="414528"/>
            <a:ext cx="8375441" cy="5595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07265" y="158496"/>
            <a:ext cx="3157727" cy="27432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ahnschrift Condensed" panose="020B0502040204020203" pitchFamily="34" charset="0"/>
              </a:rPr>
              <a:t>АВТОМЕХАНИК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723431" y="3285375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9073" y="1082587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КРЕАТИВНОСТЬ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728" y="1076808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075" y="1680884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ОБРАЗНОЕ МЫШЛЕНИЕ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7" y="281981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ВООБРАЖЕНИЕ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1216" y="2247669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ХУДОЖЕСТВЕННЫЙ ВКУС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97889" y="113364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ОБЩЕНИЕ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2156" y="618735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КОМПЬЮТЕР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612" y="560255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ФОТОАППАРАТ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356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БУМАГА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7357" y="448180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КАРАНДАШ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2105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ПРОЕКТИРОВАНИЕ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ОФОРМЛЕНИЕ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27666" y="448180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2060"/>
                </a:solidFill>
              </a:rPr>
              <a:t>РЕКЛАМНЫЕ КОМПАНИИ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ЭЗКИЗ/ЧЕРЧЁЖ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1283" y="508263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ТИПОГРАФИИ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5951" y="563465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АРХИТЕКТУРНЫЕ БЮРО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35951" y="6186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РОЗНИЧНЫЕ СЕТИ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68101" y="1097100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РАСКРЕПОЩЕННОСТЬ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213" y="1033265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257" y="1680885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МУЗЫКАЛЬНЫЙ СЛУХ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8" y="2906896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ЯРКАЯ ИНДИВИДУАЛЬНОСТЬ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2187" y="2233155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УНИКАЛЬНЫЙ ГОЛОС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26917" y="1090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РАСПЕВАНИЯ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7642" y="617284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СЦЕНА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3127" y="560255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КОСТЮМЕРНАЯ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259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МУЗЫКАЛЬНЫЕ ИНСТРУМЕНТЫ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415" y="442374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МИКРОФОН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ПОСТАНОВКА НОМЕРА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ВЫСТУПЛЕНИЯ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ЗВУКОЗАПИСЬ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58912" y="4444587"/>
            <a:ext cx="3854413" cy="49317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ХОР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19872" y="5657089"/>
            <a:ext cx="3767328" cy="47548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РОК_ГРУППА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95488" y="5053317"/>
            <a:ext cx="3849188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СОЛЬНАЯ КАРЬЕРА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95488" y="6229530"/>
            <a:ext cx="3810288" cy="43949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2060"/>
                </a:solidFill>
              </a:rPr>
              <a:t>МУЗЫКАЛЬНАЯ ШКОЛА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38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Картинки по запросу &quot;ПЕВЕЦ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4937" y="548640"/>
            <a:ext cx="8558783" cy="5705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170689" y="170688"/>
            <a:ext cx="2840736" cy="23774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Bahnschrift Condensed" panose="020B0502040204020203" pitchFamily="34" charset="0"/>
              </a:rPr>
              <a:t>ПЕВЕЦ</a:t>
            </a:r>
            <a:endParaRPr lang="ru-RU" sz="4400" dirty="0">
              <a:latin typeface="Bahnschrift Condensed" panose="020B0502040204020203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723431" y="3285375"/>
            <a:ext cx="1206965" cy="34966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9072" y="1136579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ХАРИЗМА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213" y="1033265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257" y="1680885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АРТИСТИЗМ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4576" y="280936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ПАМЯТЬ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2187" y="2233155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ПЛАСТИКА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02533" y="1090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ЗАУЧИВАНИЕ ТЕКСТА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3969" y="619954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ДЕКОРАЦИИ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9585" y="561474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ГРИММ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1636" y="508374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СЦЕНАРИЙ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8839" y="448470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КОСТЮМЫ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992253" y="228948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СЪЕМКИ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ВЫСТУПЛЕНИЯ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РЕПЕТИЦИИ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37668" y="4456779"/>
            <a:ext cx="4156201" cy="56632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ТЕАТР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45820" y="5072207"/>
            <a:ext cx="4156201" cy="49174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ТЕЛЕВИДЕНИЕ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41838" y="5651125"/>
            <a:ext cx="4156201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РАДИО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59326" y="6178279"/>
            <a:ext cx="4156201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АГЕНСТВО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38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Картинки по запросу &quot;АКТЁР ТЕАТР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5922" y="587538"/>
            <a:ext cx="7943396" cy="5561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304801" y="231647"/>
            <a:ext cx="3169920" cy="2535937"/>
          </a:xfrm>
          <a:prstGeom prst="rightArrow">
            <a:avLst>
              <a:gd name="adj1" fmla="val 50000"/>
              <a:gd name="adj2" fmla="val 4955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Bahnschrift Condensed" panose="020B0502040204020203" pitchFamily="34" charset="0"/>
              </a:rPr>
              <a:t>АКТЁР</a:t>
            </a:r>
            <a:endParaRPr lang="ru-RU" sz="44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7074" y="4681837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512963" y="3261929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85779" y="1162337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ОТВЕТСТВЕННОСТЬ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527" y="1047780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642655" y="201565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2773" y="1719522"/>
            <a:ext cx="3927715" cy="469886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ИНТЕЛЛИГЕНТНОСТЬ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5405" y="2842502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ДОБРОЖЕЛАТЕЛЬНОСТЬ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703" y="2284671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ЧЕСТНОСТЬ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626207" y="3419827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33735" y="115919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УЧЁТ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8221" y="616159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ТОВАР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2464" y="558967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СКЛАД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81" y="499633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ВИТРИНА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8142" y="4449504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КАССА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26404" y="3440904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515742" y="186240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863464" y="231523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ПРОДАЖИ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885249" y="2873973"/>
            <a:ext cx="3873162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ОТЧЁТ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883940" y="175080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ОБЩЕНИЕ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13284" y="4371436"/>
            <a:ext cx="4156201" cy="50036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МАГАЗИНЫ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18638" y="4985064"/>
            <a:ext cx="4076782" cy="501336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ВЫСТАВКИ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26846" y="5579927"/>
            <a:ext cx="4156201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ИНТЕРНЕТ ПЛОЩАДКИ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11857" y="6145798"/>
            <a:ext cx="4156201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САМОЗАНЯТОСТЬ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38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4" name="Picture 14" descr="Картинки по запросу &quot;ПРОДАВЕЦ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0629" y="567727"/>
            <a:ext cx="8480425" cy="5644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1447" y="4140515"/>
            <a:ext cx="751163" cy="2176163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244698" y="154547"/>
            <a:ext cx="3464417" cy="27432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Bahnschrift Condensed" panose="020B0502040204020203" pitchFamily="34" charset="0"/>
              </a:rPr>
              <a:t>ПРОДАВЕЦ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667509" y="3261929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9224" y="1103437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ВЫДЕРЖКА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527" y="1047780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679231" y="162929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7167" y="1732400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СОБРАННОСТЬ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6920" y="285538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ХОРОШЕЕ ЗРЕНИЕ/СЛУХ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0975" y="2271792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УСТОЙЧИВОСТЬ К МОНОТОНИИ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16360" y="3432706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36766" y="110768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ОБСЛУЖИВАНИЕ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3981" y="617478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СПЕЦ. ПРИБОРЫ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1100" y="561542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АППАРАТУРА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259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СПЕЦ. КАБИНА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415" y="442374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СПЕЦ.ФОРМА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28025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528620" y="160483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927858" y="227660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РЕАГИРОВАНИЕ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949644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СТОЯНКИ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48334" y="171216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УПРАВЛЕНИЕ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59144" y="4487345"/>
            <a:ext cx="3825026" cy="56117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РЖД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56997" y="5142021"/>
            <a:ext cx="3825026" cy="56117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МЕТРО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Картинки по запросу &quot;МАШИНИСТ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6859" y="464011"/>
            <a:ext cx="8657979" cy="576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44698" y="206062"/>
            <a:ext cx="3541690" cy="26015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Bahnschrift Condensed" panose="020B0502040204020203" pitchFamily="34" charset="0"/>
              </a:rPr>
              <a:t>МАШИНИСТ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8112" y="3973089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512963" y="2849806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63195" y="1105074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ЭСТЕТИЧЕСКИЙ ВКУС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527" y="1047780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7015" y="1668006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АККУРАТНОСТЬ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2526" y="2778107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КРЕАТИВНОСТЬ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0824" y="2207398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ДОБРОЖЕЛАТЕЛЬНОСТЬ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5"/>
            <a:ext cx="4025566" cy="79156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75401" y="1107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СТРИЖКА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9586" y="617478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ЗЕРКАЛО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9585" y="560255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КРЕСЛО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259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ФЕН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0901" y="445277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НОЖНИЦЫ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451347" y="173362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953616" y="2250844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МОДЕЛИРОВАНИЕ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997781" y="2848213"/>
            <a:ext cx="383256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УКЛАДКА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86972" y="167352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ПОКРАСКА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36417" y="4435831"/>
            <a:ext cx="3813372" cy="509656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САЛОНЫ КРАСОТЫ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87932" y="5576961"/>
            <a:ext cx="3786900" cy="4117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ЧАСТНАЯ ПРАКТИКА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87932" y="5025499"/>
            <a:ext cx="3753885" cy="448022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ШКОЛЫ СТИЛИСТОВ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62175" y="6104586"/>
            <a:ext cx="3850783" cy="457200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ПАРИКМАХЕРСКАЯ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38" grpId="0" animBg="1"/>
      <p:bldP spid="41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Картинки по запросу &quot;парикмахер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2031" y="456689"/>
            <a:ext cx="7335927" cy="5738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463639" y="180304"/>
            <a:ext cx="3309871" cy="23697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ПАРИКМАХЕР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3870" y="4320819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512964" y="3261931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879" y="675520"/>
            <a:ext cx="9714453" cy="5131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723431" y="3285375"/>
            <a:ext cx="1206965" cy="34966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67597" y="117827"/>
            <a:ext cx="2965747" cy="21255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ahnschrift Condensed" panose="020B0502040204020203" pitchFamily="34" charset="0"/>
              </a:rPr>
              <a:t>ДИЗАЙНЕР</a:t>
            </a:r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24558" y="1053558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ВНИМАТЕЛЬНОСТЬ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527" y="1047780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257" y="1680885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ОТВЕТСТВЕННОСТЬ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5253" y="2803865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СОЧУВСТВИЕ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2187" y="2233155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РЕШИТЕЛЬНОСТЬ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68237" y="1069046"/>
            <a:ext cx="3606084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ОСМОТР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9586" y="6174785"/>
            <a:ext cx="3714380" cy="501786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ТЕРМОМЕТР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9585" y="5602550"/>
            <a:ext cx="3740139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КУШЕТКА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8593" y="5022093"/>
            <a:ext cx="3738252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ШПАТЕЛЬ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3628" y="4478533"/>
            <a:ext cx="3778975" cy="454076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СТАТОСКОП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81114" y="2258613"/>
            <a:ext cx="3580327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НАПРАВЛЕНИЯ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93993" y="2833352"/>
            <a:ext cx="3554569" cy="4765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НАЗНАЧЕНИЯ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29600" y="1674960"/>
            <a:ext cx="3689584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АНАЛИЗ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36418" y="4461588"/>
            <a:ext cx="3800494" cy="49677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МЕДИЦИНСКИЙ ЦЕНТР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75053" y="5654235"/>
            <a:ext cx="3748263" cy="46323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БОЛЬНИЦА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49295" y="5077014"/>
            <a:ext cx="3792521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ПОЛИКЛИНИКА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87932" y="6200236"/>
            <a:ext cx="3760631" cy="44526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ЛАБОРАТОРИЯ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38" grpId="0" animBg="1"/>
      <p:bldP spid="41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0" name="Picture 6" descr="Картинки по запросу &quot;ВРАЧ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3295" y="598742"/>
            <a:ext cx="8406903" cy="5470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06062" y="244699"/>
            <a:ext cx="3116687" cy="23825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ВРАЧ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927" y="4449608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9867089" y="3261930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7437" y="1156590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ВЫНОСЛИВОСТЬ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429" y="882888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257" y="1745280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ТОЧНОСТЬ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8" y="2906896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ТЕРПЕНИЕ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0823" y="2310429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ИСПОЛНИТЕЛЬНОСТЬ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55357" y="1017531"/>
            <a:ext cx="3665135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ЧЕРТЁЖ\ПРОЕКТ\ ПЛАН </a:t>
            </a:r>
            <a:endParaRPr lang="ru-RU" sz="2200" dirty="0" smtClean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9586" y="6174784"/>
            <a:ext cx="3893576" cy="45783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СНАРЯЖЕНИЕ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9585" y="560255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СТРОЙМАТЕРИАЛЫ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4852" y="5034972"/>
            <a:ext cx="3863662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СПЕЦ ТЕХНИКА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4851" y="4452775"/>
            <a:ext cx="3863662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СПЕЦФОРМА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16720" y="2194218"/>
            <a:ext cx="3706109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ОТДЕЛКА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29600" y="2830081"/>
            <a:ext cx="3703771" cy="46691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РЕСТАВРАЦИЯ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16720" y="1584808"/>
            <a:ext cx="3702463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КЛАДКА\ КРОВЛЯ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300210" y="4471195"/>
            <a:ext cx="4636665" cy="44853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СТРОИТЕЛЬНЫЕ ОРГАНИЗАЦИИ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60170" y="5499688"/>
            <a:ext cx="4579057" cy="451407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РЕСТОВРАЦИОННЫЕ ОРГАНИЗАЦИИ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00210" y="5025498"/>
            <a:ext cx="4644638" cy="383629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РЕМОНТНЫЕ ОРГАНИЗАЦИИ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76946" y="6085839"/>
            <a:ext cx="4510254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ЧАСТНАЯ ПРАКТИКА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38" grpId="0" animBg="1"/>
      <p:bldP spid="41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Картинки по запросу &quot;СТРОИТЕЛЬ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9808" y="640968"/>
            <a:ext cx="7672738" cy="5110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57576" y="154547"/>
            <a:ext cx="3000778" cy="23825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СТРОИТЕЛЬ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6141" y="4204909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150425" y="3261930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63195" y="1130831"/>
            <a:ext cx="3858044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РЕАКЦИЯ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527" y="1047780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614837" y="162928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257" y="1680885"/>
            <a:ext cx="3808467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ТОЧНОСТЬ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8131" y="2803865"/>
            <a:ext cx="3798714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СКОРОСТЬ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2187" y="2233155"/>
            <a:ext cx="3807537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ХРАБРОСТЬ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93994" y="1184956"/>
            <a:ext cx="3580328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ОЖИДАНИЕ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9586" y="6174785"/>
            <a:ext cx="3893576" cy="501786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ЛЕСТНИЦА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9585" y="5602550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МАШИНА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1624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ШЛАНГ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0901" y="445277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ФОРМА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502863" y="160483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81115" y="2369711"/>
            <a:ext cx="3551563" cy="43788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РЕАГИРОВАНИЕ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68237" y="2897745"/>
            <a:ext cx="3567448" cy="4250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ОКАЗАНИЕ ПОМОЩИ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81115" y="1765111"/>
            <a:ext cx="3593205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ГОТОВНОСТЬ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281118" y="4445439"/>
            <a:ext cx="3591366" cy="500050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ГОС.ПОЖ.НАДЗОР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55358" y="5602719"/>
            <a:ext cx="3593204" cy="1042779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МУНИЦИПАЛЬНАЯ  ПОЖАРНАЯ  </a:t>
            </a:r>
            <a:r>
              <a:rPr lang="ru-RU" sz="1600" dirty="0" smtClean="0">
                <a:solidFill>
                  <a:srgbClr val="002060"/>
                </a:solidFill>
              </a:rPr>
              <a:t>ОХРАНА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(ВЕДОМСТВЕННАЯ\ЧАСТНАЯ)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293994" y="5012619"/>
            <a:ext cx="3528812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МЧС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38" grpId="0" animBg="1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2" name="AutoShape 2" descr="Картинки по запросу &quot;ПОЖАРНЫ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Картинки по запросу &quot;ПОЖАРНЫ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Картинки по запросу &quot;ПОЖАРНЫЙ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3197" y="485886"/>
            <a:ext cx="8030482" cy="533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06062" y="373487"/>
            <a:ext cx="2975019" cy="23181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ПОЖАРНЫЙ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992" y="3934453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512964" y="3094506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88953" y="1130832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УСИДЧИВОСТЬ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226" y="1047780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052" y="5898328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666353" y="17580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4135" y="1700012"/>
            <a:ext cx="3927715" cy="493772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ОТВЕТСТВЕННОСТЬ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8" y="2846230"/>
            <a:ext cx="3896396" cy="517457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РЕАКЦИЯ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7945" y="2284671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СОСРЕДОТОЧЕННОСТЬ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29599" y="1146320"/>
            <a:ext cx="3503055" cy="51505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ПОДГОТОВКА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9586" y="6136147"/>
            <a:ext cx="3856048" cy="501786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ИНСТРУМЕНТЫ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1971" y="5589671"/>
            <a:ext cx="3849673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ПРАВА\КАТЕГОРИЯ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714" y="5022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rgbClr val="002060"/>
                </a:solidFill>
              </a:rPr>
              <a:t>ТРАНСПОРТНОЕ СРЕДСТВО</a:t>
            </a: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3628" y="443989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АВТОПАРК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464226" y="186240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42479" y="1777285"/>
            <a:ext cx="3464417" cy="48530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ПРОВЕРКА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268237" y="4481848"/>
            <a:ext cx="3578486" cy="480402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ТРАНСПОРТНАЯ КОМПАНИЯ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81115" y="5589840"/>
            <a:ext cx="3580839" cy="476109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АВТОШКОЛА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293994" y="5036741"/>
            <a:ext cx="3536579" cy="483594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АВТОБУСНЫЙ ПАРК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53212" y="2895601"/>
            <a:ext cx="3464417" cy="48530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ПЕРЕВОЗ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51064" y="2326784"/>
            <a:ext cx="3464417" cy="48530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ПОГРУЗКА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306874" y="6128198"/>
            <a:ext cx="3539544" cy="48530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ГОС. ОРГАНИЗАЦИИ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38" grpId="0" animBg="1"/>
      <p:bldP spid="41" grpId="0" animBg="1"/>
      <p:bldP spid="36" grpId="0" animBg="1"/>
      <p:bldP spid="37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2" name="AutoShape 2" descr="Картинки по запросу &quot;ПОЖАРНЫ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Картинки по запросу &quot;ПОЖАРНЫ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2" name="Picture 4" descr="Картинки по запросу &quot;ШОФЁР АВТОБУСА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7922" y="1120615"/>
            <a:ext cx="8556170" cy="4786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06062" y="193183"/>
            <a:ext cx="2794715" cy="252425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ВОДИТЕЛЬ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8265" y="4204909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512964" y="3261930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9073" y="1082587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КРЕАТИВНОСТЬ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728" y="1076808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075" y="1680884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ОБРАЗНОЕ МЫШЛЕНИЕ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7" y="281981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ГЛАЗОМЕР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1216" y="2247669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ПЕРФЕКЦИОНИЗМ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97889" y="113364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УСТАНОВКА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2156" y="618735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СТУДИЯ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612" y="560255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ОСВЕЩЕНИЕ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356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ОБЬЕКТИВЫ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7357" y="448180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ФОТОАППАРАТ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2105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ШТАТИВ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РЕДАКТИРОВАНИЕ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27666" y="448180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2060"/>
                </a:solidFill>
              </a:rPr>
              <a:t>РЕКЛАМНЫЕ </a:t>
            </a:r>
            <a:r>
              <a:rPr lang="ru-RU" sz="2300" dirty="0" smtClean="0">
                <a:solidFill>
                  <a:srgbClr val="002060"/>
                </a:solidFill>
              </a:rPr>
              <a:t>КОМПАНИИ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ОСВЕЩЕНИЕ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1283" y="508263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САМОЗАНЯТОСТЬ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5951" y="563465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ЖЮРНАЛЫ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35951" y="6186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ФОТОСТУДИИ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2" name="AutoShape 2" descr="Картинки по запросу &quot;ПОЖАРНЫ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Картинки по запросу &quot;ПОЖАРНЫ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 descr="Картинки по запросу &quot;ФОТОГРАФ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5374" y="645169"/>
            <a:ext cx="7979753" cy="5322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167426" y="218940"/>
            <a:ext cx="3335628" cy="27432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ФОТОГРАФ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7205" y="3779906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671214" y="3242281"/>
            <a:ext cx="1213560" cy="35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9073" y="1082587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ВНИМАТЕЛЬНОСТЬ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728" y="1076808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075" y="1680884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ОТВЕТСТВЕННОСТЬ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7" y="281981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ЧЁТКОСТЬ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1216" y="2247669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СОБРАННОСТЬ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26917" y="101753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АНАЛИТИКА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6671" y="618735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POS</a:t>
            </a:r>
            <a:r>
              <a:rPr lang="ru-RU" sz="2800" dirty="0" smtClean="0">
                <a:solidFill>
                  <a:srgbClr val="002060"/>
                </a:solidFill>
              </a:rPr>
              <a:t> ТЕРМИНАЛ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612" y="560255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ДЕТЕКТОР ВАЛЮТ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356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КОМПЬЮТЕР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414" y="446728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СЕЙФ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ОТЧЁТНОСТЬ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КРЕДИТОВАНИЕ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27666" y="448180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БАНК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МАРКЕТИНГ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1283" y="508263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ФИНАНСОВЫЙ ОТДЕЛ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5951" y="563465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СТРАХОВАЯ КОМПАНИЯ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35951" y="6186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БИРЖА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9073" y="1082587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АККУРАТНОСТЬ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244" y="1038171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075" y="1680884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ХУДОЖЕСТВЕННЫЙ ВКУС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7" y="281981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ПОСЛЕДОВАТЕЛЬНОСТЬ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1216" y="2247669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ТЕРПЕНИЕ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97889" y="113364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ЭСКИЗ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2156" y="618735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МАНЕКЕН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612" y="560255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ШВЕЙНАЯ МАШИНА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356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ОВЕРЛОК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7357" y="448180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МИЛЛИМЕТРОВКА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2105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ВЫКРОЙКА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ПОШИВ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27666" y="448180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ПРОИЗВОДСТВО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МЕРКИ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1283" y="508263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САМОЗАНЯТОСТЬ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5951" y="563465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АТЕЛЬЕ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35951" y="6186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ДОМ МОДЫ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AutoShape 2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ОЛИЦЕЙ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Картинки по запросу &quot;ЭЛЕКТРОМОНТЕР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&quot;ПРОДАВЕЦ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ВР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Картинки по запросу &quot;СТРОИ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2" name="AutoShape 2" descr="Картинки по запросу &quot;ПОЖАРНЫ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Картинки по запросу &quot;ПОЖАРНЫ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6" name="AutoShape 2" descr="Картинки по запросу &quot;ПОРТНО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Картинки по запросу &quot;ПОРТНОЙ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4642" y="681073"/>
            <a:ext cx="7740197" cy="5170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412124" y="321971"/>
            <a:ext cx="3039413" cy="24341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ПОРТНОЙ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3871" y="4217788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512963" y="3261929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6848" y="1635032"/>
            <a:ext cx="5377542" cy="2248998"/>
          </a:xfrm>
        </p:spPr>
        <p:txBody>
          <a:bodyPr/>
          <a:lstStyle/>
          <a:p>
            <a:r>
              <a:rPr lang="ru-RU" smtClean="0"/>
              <a:t>СПАСИБО ЗА ИГРУ!!!!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962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" name="Рисунок 16" descr="xdITGdurU2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1303" y="528574"/>
            <a:ext cx="8508687" cy="5677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19456" y="0"/>
            <a:ext cx="2928983" cy="24262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ahnschrift Condensed" panose="020B0502040204020203" pitchFamily="34" charset="0"/>
              </a:rPr>
              <a:t>БАНКОВСКИЙ РАБОТНИК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683650" y="3261929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9073" y="1082587"/>
            <a:ext cx="3954090" cy="484956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УРАВНОВЕШЕННОСТЬ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728" y="1076808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075" y="1680884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ВНИМАТЕЛЬНОСТЬ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7" y="281981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ОТВЕТСТВЕННОСТЬ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1216" y="2247669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УСИДЧИВОСТЬ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26917" y="113364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ДОКУМЕНТООБОРОТ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1185" y="618735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СТЕЛЛАЖИ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612" y="560255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БУМАГА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356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КОМПЬЮТЕР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7357" y="446728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ПРИНТЕР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462795" y="196053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НАЧИСЛЕНИЕ ЗАРПЛАТЫ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ФИНАНСОВАЯ ОТЧЁТНОСТЬ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27666" y="448180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СФЕРА УСЛУГ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НАЛОГОВАЯ ОТЧЁТНОСТЬ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1283" y="508263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ФИНАНСОВЫЕ ОРГАНИЗАЦИИ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5951" y="563465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ГОС. ОРГАНИЗАЦИИ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35951" y="6186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БИЗНЕС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Картинки по запросу &quot;БУХГАЛТЕР ФОТО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1386" y="1149313"/>
            <a:ext cx="8201764" cy="501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146304" y="176784"/>
            <a:ext cx="3266597" cy="26578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dirty="0" smtClean="0">
                <a:latin typeface="Bahnschrift Condensed" panose="020B0502040204020203" pitchFamily="34" charset="0"/>
              </a:rPr>
              <a:t>БУХГАЛТЕР</a:t>
            </a:r>
            <a:endParaRPr lang="ru-RU" sz="33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723431" y="3285375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9073" y="1082587"/>
            <a:ext cx="3954090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ПРЕКРАСНОЕ ОБОНЯНИЕ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728" y="1076808"/>
            <a:ext cx="3036563" cy="4933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756504" y="188686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КАЧЕСТВА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075" y="1680884"/>
            <a:ext cx="3927715" cy="448503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ЧИСТОПЛОТНОСТЬ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767" y="2819810"/>
            <a:ext cx="3896396" cy="456791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ВЫНОСЛИВОСТЬ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1216" y="2247669"/>
            <a:ext cx="3893574" cy="477918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ХОРОШИЙИ ГЛАЗОМЕР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67875" y="3458464"/>
            <a:ext cx="4025566" cy="83196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ОСНАЩЕНИЕ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26917" y="101753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ГОТОВКА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6671" y="6187356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СПЕЦ. ОДЕЖДА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612" y="5602551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ИНВЕНТАРЬ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2596" y="5034972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ПОСУДА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414" y="446728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КУХОННАЯ ТЕХНИКА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513525" y="3466661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РАБОТА</a:t>
            </a:r>
            <a:endParaRPr lang="ru-RU" sz="4400" dirty="0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361195" y="108967"/>
            <a:ext cx="4025566" cy="780229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ПРОЦЕСС</a:t>
            </a:r>
            <a:endParaRPr lang="ru-RU" sz="4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1283" y="2274967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ОФОРМЛЕНИЕ БЛЮД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26917" y="286109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КОНТРОЛЬ СЫРЬЯ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27666" y="449631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КАФЕ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25608" y="1686408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ИЗОБРЕТЕНИЕ РЕЦЕПТОВ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1283" y="5082635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ПЕКАРНИ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5951" y="5634659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СТОЛОВЫЕ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35951" y="6186683"/>
            <a:ext cx="3893576" cy="480015"/>
          </a:xfrm>
          <a:prstGeom prst="roundRect">
            <a:avLst>
              <a:gd name="adj" fmla="val 248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РЕСТОРАНЫ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527" y="152284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97" y="5786682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914" y="112690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093" y="6010221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818" y="6235494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718" y="1357163"/>
            <a:ext cx="1962922" cy="9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Картинки по запросу &quot;ПОВАР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3703" y="519620"/>
            <a:ext cx="8953500" cy="5038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158497" y="146304"/>
            <a:ext cx="2450591" cy="23652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Bahnschrift Condensed" panose="020B0502040204020203" pitchFamily="34" charset="0"/>
              </a:rPr>
              <a:t>ПОВАР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726" y="4624764"/>
            <a:ext cx="751163" cy="21761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10723431" y="3285375"/>
            <a:ext cx="1206965" cy="34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5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228850-8D93-4258-94C5-9335006265EF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6ee78bd2-4339-4042-adc0-bcc646419980"/>
    <ds:schemaRef ds:uri="http://schemas.microsoft.com/office/infopath/2007/PartnerControls"/>
    <ds:schemaRef ds:uri="http://purl.org/dc/terms/"/>
    <ds:schemaRef ds:uri="2547570a-e5f4-4946-a4c3-82580e42479e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516</Words>
  <Application>Microsoft Office PowerPoint</Application>
  <PresentationFormat>Произвольный</PresentationFormat>
  <Paragraphs>436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СПАСИБО ЗА ИГРУ!!!!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2020-02-02T19:13:17Z</dcterms:created>
  <dcterms:modified xsi:type="dcterms:W3CDTF">2020-02-05T11:22:38Z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