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9144000" cy="5143500" type="screen16x9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6" d="100"/>
          <a:sy n="66" d="100"/>
        </p:scale>
        <p:origin x="-2850" y="-132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add title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4/25/2024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4/25/2024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4/25/2024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latinLnBrk="0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latinLnBrk="0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latinLnBrk="0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latinLnBrk="0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latinLnBrk="0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latinLnBrk="0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Слайд - 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Слайд - 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 - 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 - 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 - 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 - 6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 - 7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 - 8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 - 9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Экран (16:9)</PresentationFormat>
  <Paragraphs>0</Paragraphs>
  <Slides>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Office Theme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Берсенева Александра Александровна</dc:creator>
  <cp:lastModifiedBy>EIPilovich</cp:lastModifiedBy>
  <cp:revision>2</cp:revision>
  <dcterms:created xsi:type="dcterms:W3CDTF">2024-04-25T10:06:43Z</dcterms:created>
  <dcterms:modified xsi:type="dcterms:W3CDTF">2024-04-25T11:50:54Z</dcterms:modified>
</cp:coreProperties>
</file>