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5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3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15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3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473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55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1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6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0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4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3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6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9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8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7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8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B65C5-30B2-4883-854C-22C015268E41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82FF111-E9ED-4F5A-BCCA-DB6ABB1B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4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B3CFDE-1CBF-4BC6-AEC0-5F5E64A0C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07" y="0"/>
            <a:ext cx="6858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80B186-19F3-4E28-9049-3A988E551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46" y="62753"/>
            <a:ext cx="2361860" cy="214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65B5E4-47B2-4CB5-A2F8-EF1DF0BE46B0}"/>
              </a:ext>
            </a:extLst>
          </p:cNvPr>
          <p:cNvSpPr/>
          <p:nvPr/>
        </p:nvSpPr>
        <p:spPr>
          <a:xfrm>
            <a:off x="157175" y="2598003"/>
            <a:ext cx="5219699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ОГБОУ «Лицей №9 г. Белгорода»</a:t>
            </a:r>
          </a:p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Белгородской области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26186C-8E16-42CD-A410-4D15B9C231DA}"/>
              </a:ext>
            </a:extLst>
          </p:cNvPr>
          <p:cNvSpPr/>
          <p:nvPr/>
        </p:nvSpPr>
        <p:spPr>
          <a:xfrm>
            <a:off x="5376874" y="6457890"/>
            <a:ext cx="11313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2024 год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5A39C76-9FD2-4E54-9455-3AFD127C7814}"/>
              </a:ext>
            </a:extLst>
          </p:cNvPr>
          <p:cNvSpPr/>
          <p:nvPr/>
        </p:nvSpPr>
        <p:spPr>
          <a:xfrm>
            <a:off x="1002521" y="4993359"/>
            <a:ext cx="42642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</a:t>
            </a:r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олонтерский отряд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«Доброе дело»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36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D7BDB-BF50-447B-B429-FB957E819415}"/>
              </a:ext>
            </a:extLst>
          </p:cNvPr>
          <p:cNvSpPr txBox="1"/>
          <p:nvPr/>
        </p:nvSpPr>
        <p:spPr>
          <a:xfrm>
            <a:off x="1712259" y="428178"/>
            <a:ext cx="102287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лицее - важная и актуальная инициатива! Сегодня, в условиях быстро меняющегося мира,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становится еще более востребованным и ценным. Учащиеся лицея, принимая участие в волонтерских мероприятиях, не только помогают другим, но и развивают важные навыки и качества.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формированию лидерских качеств, социальной ответственности, эмпатии и чувства солидарности с окружающими. Ученики лицея, участвуя в благотворительных акциях, помощи нуждающимся и различных мероприятиях, выстраивают связи внутри коллектива, учатся командной работе, организации мероприятий и решению социальных задач.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не только возможность помочь другим, это возможность саморазвития, раскрытия собственных способностей, постижения новых знаний и навыков. Волонтеры лицея - это активисты, которые готовы принимать вызовы современного общества, стремясь к добру и позитивным переменам.  Поддерживайте волонтерские инициативы в лицее, ведь каждое доброе дело делает мир ярче и лучше!</a:t>
            </a:r>
          </a:p>
        </p:txBody>
      </p:sp>
    </p:spTree>
    <p:extLst>
      <p:ext uri="{BB962C8B-B14F-4D97-AF65-F5344CB8AC3E}">
        <p14:creationId xmlns:p14="http://schemas.microsoft.com/office/powerpoint/2010/main" val="136618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A188C3-42F4-4D99-962A-CA89E2B37C79}"/>
              </a:ext>
            </a:extLst>
          </p:cNvPr>
          <p:cNvSpPr/>
          <p:nvPr/>
        </p:nvSpPr>
        <p:spPr>
          <a:xfrm>
            <a:off x="4463983" y="197241"/>
            <a:ext cx="32640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 отряда: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F5637B-CF41-40CA-B099-B0D4F08E2978}"/>
              </a:ext>
            </a:extLst>
          </p:cNvPr>
          <p:cNvSpPr/>
          <p:nvPr/>
        </p:nvSpPr>
        <p:spPr>
          <a:xfrm>
            <a:off x="4183457" y="2782669"/>
            <a:ext cx="38250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 отряда: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6E128-EC31-41C3-9723-84804CD3840C}"/>
              </a:ext>
            </a:extLst>
          </p:cNvPr>
          <p:cNvSpPr txBox="1"/>
          <p:nvPr/>
        </p:nvSpPr>
        <p:spPr>
          <a:xfrm>
            <a:off x="1990163" y="1362635"/>
            <a:ext cx="8211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волонтерского движения в школе, формирование позитивных установок учащихся на добровольческую деятельность. Оказание позитивного влияния на сверстников при выборе ими жизненных ценностей.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25DB82-CED4-4DD1-8730-66551C80E5E8}"/>
              </a:ext>
            </a:extLst>
          </p:cNvPr>
          <p:cNvSpPr txBox="1"/>
          <p:nvPr/>
        </p:nvSpPr>
        <p:spPr>
          <a:xfrm>
            <a:off x="1990164" y="3525595"/>
            <a:ext cx="8211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сплоченного деятельного коллектива волонтеров;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ЗОЖ личным примером;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позволяющих ученикам своими силлами вести работу, направленную на популяризацию ЗОЖ в подростковой среде;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в ряды добровольцев учащихся, попавших в сложные жизненные ситуации;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механизм работы школы с окружающим социумом, через создание социально-поддерживающих сетей сверстников и взрослых для детей.</a:t>
            </a:r>
          </a:p>
        </p:txBody>
      </p:sp>
    </p:spTree>
    <p:extLst>
      <p:ext uri="{BB962C8B-B14F-4D97-AF65-F5344CB8AC3E}">
        <p14:creationId xmlns:p14="http://schemas.microsoft.com/office/powerpoint/2010/main" val="312190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563321-44F6-4E3E-8F64-B7464426E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448234"/>
            <a:ext cx="4416612" cy="3312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5A23E3-24A4-4BB0-9DD9-29D9D244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05" y="657560"/>
            <a:ext cx="5863445" cy="289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AFA86-6A6E-4AE4-A8C7-00595EC84FC5}"/>
              </a:ext>
            </a:extLst>
          </p:cNvPr>
          <p:cNvSpPr txBox="1"/>
          <p:nvPr/>
        </p:nvSpPr>
        <p:spPr>
          <a:xfrm>
            <a:off x="1721223" y="4188313"/>
            <a:ext cx="8973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отряде собрались самые активные, добрые, увлеченные добрыми делами ребята. Мы искренне считаем, что творить добро- это не призвание и не профессия- это нежность человеческой души, великодушие к ближним и безграничное стремление помочь каждому, от всего сердца, кто попал в беду, кто нуждается в помощи добродушных и понимающих боль людей.</a:t>
            </a:r>
          </a:p>
        </p:txBody>
      </p:sp>
    </p:spTree>
    <p:extLst>
      <p:ext uri="{BB962C8B-B14F-4D97-AF65-F5344CB8AC3E}">
        <p14:creationId xmlns:p14="http://schemas.microsoft.com/office/powerpoint/2010/main" val="255214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464B03-F5E4-40D9-8910-1CEEB44B6611}"/>
              </a:ext>
            </a:extLst>
          </p:cNvPr>
          <p:cNvSpPr txBox="1"/>
          <p:nvPr/>
        </p:nvSpPr>
        <p:spPr>
          <a:xfrm>
            <a:off x="2082907" y="4248727"/>
            <a:ext cx="9443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волонтером для нас значит быть там, где в тебе нуждаются!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людям до того, как к тебе обратились за помощью.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 всегда побеждает! Мы думаем, дарить людям добро, значит дарить добро самому себе!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счастливы окружающие, ты тоже счастлив!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3D4ABE-F2B6-40D7-A28B-821800A82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75" y="0"/>
            <a:ext cx="5493115" cy="389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72F901-CED8-4B34-BC0E-FF0C30971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81" y="708483"/>
            <a:ext cx="5425919" cy="318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412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31AD475-69C2-4C35-84FB-71CA1C1D08D7}"/>
              </a:ext>
            </a:extLst>
          </p:cNvPr>
          <p:cNvSpPr/>
          <p:nvPr/>
        </p:nvSpPr>
        <p:spPr>
          <a:xfrm>
            <a:off x="2763998" y="0"/>
            <a:ext cx="66640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Направления деятельности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волонтерского </a:t>
            </a:r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отряда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«Доброе дело»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FFEA96-9FE1-4AA2-A96A-5664E5796E05}"/>
              </a:ext>
            </a:extLst>
          </p:cNvPr>
          <p:cNvSpPr txBox="1"/>
          <p:nvPr/>
        </p:nvSpPr>
        <p:spPr>
          <a:xfrm>
            <a:off x="1759527" y="1730712"/>
            <a:ext cx="8672946" cy="212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-Здравоохранение и ЗОЖ   -ЧС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Ветераны и Историческая память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-Дети и молодежь   -Спорт и события   -Животные   -Старшее поколение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-Люди с ОВЗ   -Экология   -Культура и искусство   -Поиск пропавших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-Урбанистика   -Интеллектуальная помощь   -Права человека   -Образование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-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   -Наука   -Наставничество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3AAD5E-204B-4630-86B0-79A57B341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70" y="39826"/>
            <a:ext cx="207232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BBE9FE8-2D79-45EF-A630-E6199138F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" y="3714161"/>
            <a:ext cx="3953435" cy="296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143A35B-6086-4F2C-B21C-5A7D49A85C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t="33725" r="3976" b="26928"/>
          <a:stretch/>
        </p:blipFill>
        <p:spPr>
          <a:xfrm>
            <a:off x="4182442" y="3980860"/>
            <a:ext cx="7910947" cy="269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523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8856BF-ED59-41B5-8748-109E3B8C7441}"/>
              </a:ext>
            </a:extLst>
          </p:cNvPr>
          <p:cNvSpPr/>
          <p:nvPr/>
        </p:nvSpPr>
        <p:spPr>
          <a:xfrm>
            <a:off x="3033302" y="0"/>
            <a:ext cx="61253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Достигнутые р</a:t>
            </a:r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езультаты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</a:t>
            </a:r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олонтерского отряда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«Доброе дело»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04C27E-F0FB-4C6B-A999-CC3E2249F351}"/>
              </a:ext>
            </a:extLst>
          </p:cNvPr>
          <p:cNvSpPr txBox="1"/>
          <p:nvPr/>
        </p:nvSpPr>
        <p:spPr>
          <a:xfrm>
            <a:off x="1542473" y="1960418"/>
            <a:ext cx="106916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результат работы- формирование в ходе деятельности ответственной,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адаптированной, здоровой личности.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еще большего количества детей и подростков к общественно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значимой деятельности и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количества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543796-6B33-433B-BB84-B2FA5FBB2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0" y="376519"/>
            <a:ext cx="5709117" cy="379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DC84F-59FE-40DA-889A-048DB842B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36" y="2342730"/>
            <a:ext cx="3653117" cy="3653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5C873F-59C8-42B2-89AD-E1E5ED316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321" y="102729"/>
            <a:ext cx="1931761" cy="205530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23E106-3B0E-48A7-B731-507D4EEF28F7}"/>
              </a:ext>
            </a:extLst>
          </p:cNvPr>
          <p:cNvSpPr/>
          <p:nvPr/>
        </p:nvSpPr>
        <p:spPr>
          <a:xfrm>
            <a:off x="1899707" y="6069123"/>
            <a:ext cx="6904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ОГБОУ «Лицей №9 г. Белгорода»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BD7643-5F06-4DF0-A544-55468B0DB3A4}"/>
              </a:ext>
            </a:extLst>
          </p:cNvPr>
          <p:cNvSpPr/>
          <p:nvPr/>
        </p:nvSpPr>
        <p:spPr>
          <a:xfrm>
            <a:off x="836139" y="3917594"/>
            <a:ext cx="74606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Волонтерский отряд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«Доброе дело»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944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</TotalTime>
  <Words>484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10</cp:revision>
  <dcterms:created xsi:type="dcterms:W3CDTF">2024-10-16T05:44:07Z</dcterms:created>
  <dcterms:modified xsi:type="dcterms:W3CDTF">2024-10-16T07:12:17Z</dcterms:modified>
</cp:coreProperties>
</file>