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4" r:id="rId2"/>
    <p:sldId id="275" r:id="rId3"/>
    <p:sldId id="276" r:id="rId4"/>
    <p:sldId id="277" r:id="rId5"/>
    <p:sldId id="278" r:id="rId6"/>
    <p:sldId id="280" r:id="rId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59"/>
  </p:normalViewPr>
  <p:slideViewPr>
    <p:cSldViewPr snapToGrid="0" snapToObjects="1">
      <p:cViewPr varScale="1">
        <p:scale>
          <a:sx n="111" d="100"/>
          <a:sy n="111" d="100"/>
        </p:scale>
        <p:origin x="6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EE195-C105-0449-A9FB-2FE435DB0E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EB931-343D-8044-8637-4558C2C95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F8CB1-F1B8-9045-814C-D5CD93A0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23.10.2023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2D01A-7743-A64D-A1EF-CCAE94951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0F9D0-38CD-C648-B2C5-DC17F682E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7605B8-375F-1843-BF1B-A07EAA3025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63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AA562-1123-6F4D-AC96-517024E7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B56592-0C8C-E347-A1F7-BBE5577243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726ED-B77B-664D-A274-7A7CCD02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23.10.2023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0090F-1151-164B-AAF9-4EFBDE029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4D58B-919E-534A-A566-5A5D109BA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5163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36DDF1-F418-BB4A-8652-DF89E15496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E161D4-679C-534E-B18C-1B81BCF22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33A01-0B81-2D43-B649-2836A589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23.10.2023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8EBEE-2952-2D46-8D62-815BF5F9A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146B3-25DA-E540-AF7E-0FFD25E8E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95300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EEB7E-2DBD-F946-A1A5-C366275F4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432A4-B009-7042-A240-007D64F3E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63B0C-D58B-0945-9A07-0C271DF8C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23.10.2023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1B56A-D44E-AD49-8D86-2114B8A1B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A6A71-91DF-A745-B741-69EC0D989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27529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5499E-A806-E44C-9B98-0CFFCD8CE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D87B9-888E-1A4F-8C17-F74D37F49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AA31F-6BB4-8440-9118-4B339681D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23.10.2023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0AB5D-1641-0F43-BC12-1DC63241D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0029A-420E-BA4C-8DC2-8D2221E6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54901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2F40C-AD01-884C-B005-610B0E8E0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15A58-27AC-2843-AA89-66B8B2500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47D573-63D4-8F44-A1C0-FCD71D515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A4D90-E6BC-024D-A9F6-1F04A2646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23.10.2023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2CBA43-E42A-C943-9A98-D9974B128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41BBD-B66D-984B-BDCB-725B6A6B7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16697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45A07-09FE-A644-8F3F-5FA19518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34D38-4673-4849-BE7A-61C1A2ED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BB178-1A55-294D-A5FA-EFF0AA519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B1F9A2-1C07-9844-83C2-4B430CE10D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A425AE-0215-DB44-9C85-2FFBE6BC4F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F1BCD8-1677-1041-A4D1-6A5B1E1BE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23.10.2023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3BD160-8BB5-EC4F-B29A-FF7AD6B41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05B4D0-D697-7C41-B05C-16D721978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9388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CA8C7-3261-B346-847B-30BFBABF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52E49-FE7C-E14F-8E2F-2C3180DA6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23.10.2023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B7DDC9-75FE-BC41-A1FC-C9C2221B2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E2A1E3-13B0-4C44-BCAD-61A1E395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2725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0CB02-52A4-D44E-A76E-634F061EF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23.10.2023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6EB864-22BF-4840-AA08-7E155F395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813FD-6ADC-1B4B-8D24-441A003E2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16435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1DC22-CD07-084C-9029-17B81BF9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4E8EE-3FF7-9145-8098-82BB3D112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F1687-C97D-8A49-8117-5B23280B4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2D009-E375-1446-B13C-1FEEF8D75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23.10.2023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A1FF5-0F7C-D34F-9D77-B249E110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17B3A-C53A-9246-BF99-9BFA49CA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11202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BC026-8D10-9C4B-ABF9-CF286AA91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62F69A-76D3-A94D-9327-D7839E6BB6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6E33E9-ABD1-3843-A855-85A35582F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3464C-2B34-6D46-9081-C3108F8C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23.10.2023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93454-9970-0543-A50A-855B228C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3592F-2038-C640-8D70-0784CDA4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3041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639724-7379-7345-BF21-A7B085BAB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B3DF6-F243-C346-9EFD-F1B232846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7B167-B9ED-1A47-8B66-D46DBC181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DA979-FA07-5548-88E0-15C2F5FBA35A}" type="datetimeFigureOut">
              <a:rPr lang="x-none" smtClean="0"/>
              <a:t>23.10.2023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C1FB9-BA07-4D4F-9EF0-1DA84D1B98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03589-F2F3-2045-8B39-41873FE94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BB452D-0902-594A-B7D5-9D29EDF62CD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6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2.wdp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image" Target="../media/image15.svg"/><Relationship Id="rId15" Type="http://schemas.openxmlformats.org/officeDocument/2006/relationships/image" Target="../media/image23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67996-4F16-F94F-BB59-52777B282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2793" y="2426101"/>
            <a:ext cx="9144000" cy="2387600"/>
          </a:xfrm>
        </p:spPr>
        <p:txBody>
          <a:bodyPr>
            <a:normAutofit/>
          </a:bodyPr>
          <a:lstStyle/>
          <a:p>
            <a:r>
              <a:rPr lang="ru-RU" b="1" dirty="0"/>
              <a:t>«Волонтеры Подмосковья»</a:t>
            </a:r>
            <a:br>
              <a:rPr lang="ru-RU" b="1" dirty="0"/>
            </a:b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541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99471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b="1" dirty="0"/>
              <a:t>Кто такой волонтер?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46495"/>
            <a:ext cx="7133494" cy="218366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Волонтер – это человек с активной гражданской позицией, человек который хочет помочь окружающим, человек, которому не «все равно».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8390" r="7122" b="5696"/>
          <a:stretch/>
        </p:blipFill>
        <p:spPr>
          <a:xfrm>
            <a:off x="8809894" y="2200577"/>
            <a:ext cx="3373315" cy="2340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7" b="2856"/>
          <a:stretch/>
        </p:blipFill>
        <p:spPr>
          <a:xfrm>
            <a:off x="8818686" y="4540873"/>
            <a:ext cx="3373314" cy="23171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8945" r="4270" b="6620"/>
          <a:stretch/>
        </p:blipFill>
        <p:spPr>
          <a:xfrm>
            <a:off x="8801103" y="-6581"/>
            <a:ext cx="3390897" cy="22431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4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51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8154" y="585726"/>
            <a:ext cx="7866185" cy="1325563"/>
          </a:xfrm>
        </p:spPr>
        <p:txBody>
          <a:bodyPr/>
          <a:lstStyle/>
          <a:p>
            <a:r>
              <a:rPr lang="ru-RU" b="1" dirty="0"/>
              <a:t>Зачем люди становятся волонтерами?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861" y="2396735"/>
            <a:ext cx="8288215" cy="4351338"/>
          </a:xfrm>
        </p:spPr>
        <p:txBody>
          <a:bodyPr>
            <a:normAutofit/>
          </a:bodyPr>
          <a:lstStyle/>
          <a:p>
            <a:r>
              <a:rPr lang="ru-RU" sz="2400" dirty="0"/>
              <a:t>Принадлежность к группе единомышленников</a:t>
            </a:r>
          </a:p>
          <a:p>
            <a:r>
              <a:rPr lang="ru-RU" sz="2400" dirty="0"/>
              <a:t>Ощущение важности и значимости</a:t>
            </a:r>
          </a:p>
          <a:p>
            <a:r>
              <a:rPr lang="ru-RU" sz="2400" dirty="0"/>
              <a:t>Развивается социальный потенциал личности</a:t>
            </a:r>
          </a:p>
          <a:p>
            <a:r>
              <a:rPr lang="ru-RU" sz="2400" dirty="0"/>
              <a:t>Получаешь необходимый опыт и строчку в резюме</a:t>
            </a:r>
          </a:p>
          <a:p>
            <a:r>
              <a:rPr lang="ru-RU" sz="2400" dirty="0"/>
              <a:t>Развитие коммуникативных навыков </a:t>
            </a:r>
          </a:p>
          <a:p>
            <a:r>
              <a:rPr lang="ru-RU" sz="2400" dirty="0"/>
              <a:t>Связи и контакты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727" y="565183"/>
            <a:ext cx="3482857" cy="2321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727" y="3375525"/>
            <a:ext cx="3592042" cy="239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81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«Волонтеров Подмосковья»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6986954" cy="4351338"/>
          </a:xfrm>
        </p:spPr>
        <p:txBody>
          <a:bodyPr/>
          <a:lstStyle/>
          <a:p>
            <a:r>
              <a:rPr lang="ru-RU" dirty="0"/>
              <a:t>«Волонтеры Подмосковья» - проект по объединению всех волонтерских организаций в одно общее движение, созданный при поддержке Губернатора Московской области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https://sun6-23.userapi.com/s/v1/ig2/1A3YEkqZDaC-Odo27FuwhamANdUBGIjEOsxSA6t_KOBClaI-glK6wkib1i8a56epSJj9jOjwUAn7V0yJihkHVhUZ.jpg?size=720x720&amp;quality=95&amp;crop=268,0,720,720&amp;ava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793" y="1690688"/>
            <a:ext cx="3452690" cy="3452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393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дает </a:t>
            </a:r>
            <a:r>
              <a:rPr lang="ru-RU" dirty="0" err="1"/>
              <a:t>волонтерство</a:t>
            </a:r>
            <a:r>
              <a:rPr lang="ru-RU" dirty="0"/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7344" y="1535479"/>
            <a:ext cx="7225354" cy="435133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Новый коллектив друзей и товарищей</a:t>
            </a:r>
          </a:p>
          <a:p>
            <a:r>
              <a:rPr lang="ru-RU" dirty="0"/>
              <a:t>Участие в исторических событиях города и Московской области</a:t>
            </a:r>
          </a:p>
          <a:p>
            <a:r>
              <a:rPr lang="ru-RU" dirty="0"/>
              <a:t>Кузница кадров административных работников</a:t>
            </a:r>
          </a:p>
          <a:p>
            <a:r>
              <a:rPr lang="ru-RU" dirty="0"/>
              <a:t>Опыт работы в совершенно разных направлениях</a:t>
            </a:r>
          </a:p>
          <a:p>
            <a:r>
              <a:rPr lang="ru-RU" dirty="0"/>
              <a:t>Развитие навыков коммуникабельности</a:t>
            </a:r>
          </a:p>
          <a:p>
            <a:r>
              <a:rPr lang="ru-RU" dirty="0"/>
              <a:t>Создание активной жизненной позиции и льготы для поступления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016" y="1"/>
            <a:ext cx="4655984" cy="34905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 r="2580"/>
          <a:stretch/>
        </p:blipFill>
        <p:spPr>
          <a:xfrm>
            <a:off x="7536016" y="3490546"/>
            <a:ext cx="4679134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35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4672" y="33259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ru-RU" sz="6000" b="1" dirty="0"/>
              <a:t>Контакты</a:t>
            </a:r>
          </a:p>
        </p:txBody>
      </p:sp>
      <p:pic>
        <p:nvPicPr>
          <p:cNvPr id="7" name="Рисунок 6" descr="Маркер со сплошной заливкой">
            <a:extLst>
              <a:ext uri="{FF2B5EF4-FFF2-40B4-BE49-F238E27FC236}">
                <a16:creationId xmlns:a16="http://schemas.microsoft.com/office/drawing/2014/main" id="{D3620B8B-6A23-921D-32F2-18F44E2A9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466" y="1174740"/>
            <a:ext cx="924661" cy="9246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10E1FE-1663-0039-2460-6A8ED3B76BE4}"/>
              </a:ext>
            </a:extLst>
          </p:cNvPr>
          <p:cNvSpPr txBox="1"/>
          <p:nvPr/>
        </p:nvSpPr>
        <p:spPr>
          <a:xfrm>
            <a:off x="1931439" y="1426168"/>
            <a:ext cx="4000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/>
              <a:t>г.о</a:t>
            </a:r>
            <a:r>
              <a:rPr lang="ru-RU" sz="2400" dirty="0"/>
              <a:t>. Лобня, ул. </a:t>
            </a:r>
            <a:r>
              <a:rPr lang="ru-RU" sz="2400" dirty="0" err="1"/>
              <a:t>Жирохова</a:t>
            </a:r>
            <a:r>
              <a:rPr lang="ru-RU" sz="2400" dirty="0"/>
              <a:t>, д. 5</a:t>
            </a:r>
          </a:p>
        </p:txBody>
      </p:sp>
      <p:pic>
        <p:nvPicPr>
          <p:cNvPr id="10" name="Рисунок 9" descr="Телефонная трубка со сплошной заливкой">
            <a:extLst>
              <a:ext uri="{FF2B5EF4-FFF2-40B4-BE49-F238E27FC236}">
                <a16:creationId xmlns:a16="http://schemas.microsoft.com/office/drawing/2014/main" id="{79BFE41D-4FB6-3687-7624-E311FA5D6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5" y="2085056"/>
            <a:ext cx="774152" cy="7741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5D9183-B4A7-153E-7D45-8616C0C523F0}"/>
              </a:ext>
            </a:extLst>
          </p:cNvPr>
          <p:cNvSpPr txBox="1"/>
          <p:nvPr/>
        </p:nvSpPr>
        <p:spPr>
          <a:xfrm>
            <a:off x="1931439" y="2254535"/>
            <a:ext cx="63079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8 (915) 402-17-09 – Георгий Архипов </a:t>
            </a:r>
          </a:p>
        </p:txBody>
      </p:sp>
      <p:pic>
        <p:nvPicPr>
          <p:cNvPr id="14" name="Рисунок 13" descr="Электронная почта со сплошной заливкой">
            <a:extLst>
              <a:ext uri="{FF2B5EF4-FFF2-40B4-BE49-F238E27FC236}">
                <a16:creationId xmlns:a16="http://schemas.microsoft.com/office/drawing/2014/main" id="{2B3426AB-EF4A-B79E-4D07-E4B1D039B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2975" y="3019672"/>
            <a:ext cx="774153" cy="7741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30EE91B-64F9-A491-1BE7-FE585312A5F8}"/>
              </a:ext>
            </a:extLst>
          </p:cNvPr>
          <p:cNvSpPr txBox="1"/>
          <p:nvPr/>
        </p:nvSpPr>
        <p:spPr>
          <a:xfrm>
            <a:off x="1931439" y="3198167"/>
            <a:ext cx="6093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 err="1">
                <a:effectLst/>
              </a:rPr>
              <a:t>mol-lobnya@yandex.ru</a:t>
            </a:r>
            <a:endParaRPr lang="ru-RU" sz="2400" dirty="0"/>
          </a:p>
        </p:txBody>
      </p:sp>
      <p:pic>
        <p:nvPicPr>
          <p:cNvPr id="18" name="Рисунок 17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AC73FC2D-BE4C-F5D1-172F-B2FC7A8E17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975" y="4709707"/>
            <a:ext cx="774154" cy="77415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нимок экрана, круг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F9C5F0D-DEF3-F1D0-0CE1-35DBCE768A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5410" y="4026534"/>
            <a:ext cx="2140499" cy="214049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символ, Графика, логотип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878BB176-20B7-F0AB-5319-E5476BBDFA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7391" y1="34565" x2="37609" y2="28587"/>
                        <a14:foregroundMark x1="37609" y1="28587" x2="64674" y2="26087"/>
                        <a14:foregroundMark x1="64674" y1="26087" x2="75870" y2="27065"/>
                        <a14:foregroundMark x1="72391" y1="25652" x2="65435" y2="17174"/>
                        <a14:foregroundMark x1="65435" y1="17174" x2="57826" y2="13152"/>
                        <a14:foregroundMark x1="57826" y1="13152" x2="45652" y2="12283"/>
                        <a14:foregroundMark x1="45652" y1="12283" x2="28478" y2="18261"/>
                        <a14:foregroundMark x1="28478" y1="18261" x2="20000" y2="25000"/>
                        <a14:foregroundMark x1="20000" y1="25000" x2="17391" y2="34348"/>
                        <a14:foregroundMark x1="17391" y1="34348" x2="23696" y2="38370"/>
                        <a14:foregroundMark x1="23696" y1="38370" x2="36957" y2="36196"/>
                        <a14:foregroundMark x1="36957" y1="36196" x2="62065" y2="23261"/>
                        <a14:foregroundMark x1="62065" y1="23261" x2="68370" y2="22283"/>
                        <a14:foregroundMark x1="22826" y1="29783" x2="15978" y2="34674"/>
                        <a14:foregroundMark x1="15978" y1="34674" x2="12391" y2="51304"/>
                        <a14:foregroundMark x1="12391" y1="51304" x2="23152" y2="40761"/>
                        <a14:foregroundMark x1="23152" y1="40761" x2="26304" y2="33152"/>
                        <a14:foregroundMark x1="26304" y1="33152" x2="19674" y2="31630"/>
                        <a14:foregroundMark x1="36957" y1="26304" x2="29783" y2="26522"/>
                        <a14:foregroundMark x1="29783" y1="26522" x2="20978" y2="31087"/>
                        <a14:foregroundMark x1="20978" y1="31087" x2="16196" y2="37826"/>
                        <a14:foregroundMark x1="16196" y1="37826" x2="23913" y2="41630"/>
                        <a14:foregroundMark x1="23913" y1="41630" x2="34130" y2="32717"/>
                        <a14:foregroundMark x1="34130" y1="32717" x2="36196" y2="25326"/>
                        <a14:foregroundMark x1="36196" y1="25326" x2="34674" y2="24783"/>
                        <a14:foregroundMark x1="37826" y1="29783" x2="28370" y2="30652"/>
                        <a14:foregroundMark x1="28370" y1="30652" x2="22283" y2="38043"/>
                        <a14:foregroundMark x1="22283" y1="38043" x2="27609" y2="33478"/>
                        <a14:foregroundMark x1="27609" y1="33478" x2="28152" y2="31413"/>
                        <a14:foregroundMark x1="17826" y1="42500" x2="16522" y2="41630"/>
                        <a14:foregroundMark x1="12826" y1="41413" x2="12826" y2="49674"/>
                        <a14:foregroundMark x1="12826" y1="49674" x2="17935" y2="59891"/>
                        <a14:foregroundMark x1="17935" y1="59891" x2="35326" y2="77283"/>
                        <a14:foregroundMark x1="35326" y1="77283" x2="51957" y2="81304"/>
                        <a14:foregroundMark x1="66873" y1="74587" x2="68370" y2="73913"/>
                        <a14:foregroundMark x1="51957" y1="81304" x2="63186" y2="76248"/>
                        <a14:foregroundMark x1="68370" y1="73913" x2="77065" y2="73587"/>
                        <a14:foregroundMark x1="77065" y1="73587" x2="80326" y2="41957"/>
                        <a14:foregroundMark x1="80326" y1="41957" x2="78152" y2="26196"/>
                        <a14:foregroundMark x1="78152" y1="26196" x2="67065" y2="21848"/>
                        <a14:foregroundMark x1="67065" y1="21848" x2="43913" y2="25435"/>
                        <a14:foregroundMark x1="43913" y1="25435" x2="22391" y2="35217"/>
                        <a14:foregroundMark x1="22391" y1="35217" x2="16630" y2="40435"/>
                        <a14:foregroundMark x1="16630" y1="40435" x2="12609" y2="41630"/>
                        <a14:foregroundMark x1="39891" y1="56087" x2="51739" y2="46848"/>
                        <a14:foregroundMark x1="39239" y1="67065" x2="39022" y2="60870"/>
                        <a14:foregroundMark x1="54239" y1="45000" x2="60435" y2="41413"/>
                        <a14:foregroundMark x1="60435" y1="41413" x2="61087" y2="40652"/>
                        <a14:foregroundMark x1="64239" y1="38152" x2="59891" y2="41304"/>
                        <a14:foregroundMark x1="39457" y1="67174" x2="39457" y2="67500"/>
                        <a14:foregroundMark x1="39565" y1="67935" x2="39565" y2="68478"/>
                        <a14:backgroundMark x1="31304" y1="50870" x2="62174" y2="36413"/>
                        <a14:backgroundMark x1="62174" y1="36413" x2="66304" y2="36413"/>
                        <a14:backgroundMark x1="64891" y1="76087" x2="64239" y2="75870"/>
                        <a14:backgroundMark x1="66957" y1="74783" x2="66739" y2="74565"/>
                        <a14:backgroundMark x1="64457" y1="75435" x2="65109" y2="75435"/>
                        <a14:backgroundMark x1="65652" y1="75652" x2="65870" y2="75652"/>
                        <a14:backgroundMark x1="66087" y1="75217" x2="63696" y2="75761"/>
                        <a14:backgroundMark x1="63696" y1="76196" x2="63152" y2="7619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6227" y="4709707"/>
            <a:ext cx="774152" cy="77415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ипография, График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ADB91D5-4BBD-311C-FE81-D13503DF0C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9119" y="4072865"/>
            <a:ext cx="2140499" cy="2094168"/>
          </a:xfrm>
          <a:prstGeom prst="rect">
            <a:avLst/>
          </a:prstGeom>
        </p:spPr>
      </p:pic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5F6EBC95-59A0-629B-FFD2-806B058AD4C6}"/>
              </a:ext>
            </a:extLst>
          </p:cNvPr>
          <p:cNvSpPr/>
          <p:nvPr/>
        </p:nvSpPr>
        <p:spPr>
          <a:xfrm>
            <a:off x="7960659" y="1102659"/>
            <a:ext cx="3213847" cy="1869141"/>
          </a:xfrm>
          <a:custGeom>
            <a:avLst/>
            <a:gdLst>
              <a:gd name="connsiteX0" fmla="*/ 2138082 w 3213847"/>
              <a:gd name="connsiteY0" fmla="*/ 0 h 1869141"/>
              <a:gd name="connsiteX1" fmla="*/ 2353235 w 3213847"/>
              <a:gd name="connsiteY1" fmla="*/ 53788 h 1869141"/>
              <a:gd name="connsiteX2" fmla="*/ 2433917 w 3213847"/>
              <a:gd name="connsiteY2" fmla="*/ 107576 h 1869141"/>
              <a:gd name="connsiteX3" fmla="*/ 2460812 w 3213847"/>
              <a:gd name="connsiteY3" fmla="*/ 134470 h 1869141"/>
              <a:gd name="connsiteX4" fmla="*/ 2514600 w 3213847"/>
              <a:gd name="connsiteY4" fmla="*/ 215153 h 1869141"/>
              <a:gd name="connsiteX5" fmla="*/ 2541494 w 3213847"/>
              <a:gd name="connsiteY5" fmla="*/ 255494 h 1869141"/>
              <a:gd name="connsiteX6" fmla="*/ 2568388 w 3213847"/>
              <a:gd name="connsiteY6" fmla="*/ 295835 h 1869141"/>
              <a:gd name="connsiteX7" fmla="*/ 2595282 w 3213847"/>
              <a:gd name="connsiteY7" fmla="*/ 349623 h 1869141"/>
              <a:gd name="connsiteX8" fmla="*/ 2622176 w 3213847"/>
              <a:gd name="connsiteY8" fmla="*/ 389965 h 1869141"/>
              <a:gd name="connsiteX9" fmla="*/ 2649070 w 3213847"/>
              <a:gd name="connsiteY9" fmla="*/ 470647 h 1869141"/>
              <a:gd name="connsiteX10" fmla="*/ 2675965 w 3213847"/>
              <a:gd name="connsiteY10" fmla="*/ 551329 h 1869141"/>
              <a:gd name="connsiteX11" fmla="*/ 2689412 w 3213847"/>
              <a:gd name="connsiteY11" fmla="*/ 591670 h 1869141"/>
              <a:gd name="connsiteX12" fmla="*/ 2675965 w 3213847"/>
              <a:gd name="connsiteY12" fmla="*/ 887506 h 1869141"/>
              <a:gd name="connsiteX13" fmla="*/ 2622176 w 3213847"/>
              <a:gd name="connsiteY13" fmla="*/ 1008529 h 1869141"/>
              <a:gd name="connsiteX14" fmla="*/ 2608729 w 3213847"/>
              <a:gd name="connsiteY14" fmla="*/ 1048870 h 1869141"/>
              <a:gd name="connsiteX15" fmla="*/ 2581835 w 3213847"/>
              <a:gd name="connsiteY15" fmla="*/ 1075765 h 1869141"/>
              <a:gd name="connsiteX16" fmla="*/ 2554941 w 3213847"/>
              <a:gd name="connsiteY16" fmla="*/ 1116106 h 1869141"/>
              <a:gd name="connsiteX17" fmla="*/ 2474259 w 3213847"/>
              <a:gd name="connsiteY17" fmla="*/ 1183341 h 1869141"/>
              <a:gd name="connsiteX18" fmla="*/ 2433917 w 3213847"/>
              <a:gd name="connsiteY18" fmla="*/ 1196788 h 1869141"/>
              <a:gd name="connsiteX19" fmla="*/ 2191870 w 3213847"/>
              <a:gd name="connsiteY19" fmla="*/ 1183341 h 1869141"/>
              <a:gd name="connsiteX20" fmla="*/ 2164976 w 3213847"/>
              <a:gd name="connsiteY20" fmla="*/ 1143000 h 1869141"/>
              <a:gd name="connsiteX21" fmla="*/ 2205317 w 3213847"/>
              <a:gd name="connsiteY21" fmla="*/ 927847 h 1869141"/>
              <a:gd name="connsiteX22" fmla="*/ 2245659 w 3213847"/>
              <a:gd name="connsiteY22" fmla="*/ 887506 h 1869141"/>
              <a:gd name="connsiteX23" fmla="*/ 2272553 w 3213847"/>
              <a:gd name="connsiteY23" fmla="*/ 847165 h 1869141"/>
              <a:gd name="connsiteX24" fmla="*/ 2393576 w 3213847"/>
              <a:gd name="connsiteY24" fmla="*/ 779929 h 1869141"/>
              <a:gd name="connsiteX25" fmla="*/ 2433917 w 3213847"/>
              <a:gd name="connsiteY25" fmla="*/ 753035 h 1869141"/>
              <a:gd name="connsiteX26" fmla="*/ 2514600 w 3213847"/>
              <a:gd name="connsiteY26" fmla="*/ 726141 h 1869141"/>
              <a:gd name="connsiteX27" fmla="*/ 2622176 w 3213847"/>
              <a:gd name="connsiteY27" fmla="*/ 699247 h 1869141"/>
              <a:gd name="connsiteX28" fmla="*/ 2904565 w 3213847"/>
              <a:gd name="connsiteY28" fmla="*/ 726141 h 1869141"/>
              <a:gd name="connsiteX29" fmla="*/ 2971800 w 3213847"/>
              <a:gd name="connsiteY29" fmla="*/ 766482 h 1869141"/>
              <a:gd name="connsiteX30" fmla="*/ 3065929 w 3213847"/>
              <a:gd name="connsiteY30" fmla="*/ 847165 h 1869141"/>
              <a:gd name="connsiteX31" fmla="*/ 3119717 w 3213847"/>
              <a:gd name="connsiteY31" fmla="*/ 927847 h 1869141"/>
              <a:gd name="connsiteX32" fmla="*/ 3146612 w 3213847"/>
              <a:gd name="connsiteY32" fmla="*/ 968188 h 1869141"/>
              <a:gd name="connsiteX33" fmla="*/ 3160059 w 3213847"/>
              <a:gd name="connsiteY33" fmla="*/ 1008529 h 1869141"/>
              <a:gd name="connsiteX34" fmla="*/ 3186953 w 3213847"/>
              <a:gd name="connsiteY34" fmla="*/ 1062317 h 1869141"/>
              <a:gd name="connsiteX35" fmla="*/ 3213847 w 3213847"/>
              <a:gd name="connsiteY35" fmla="*/ 1183341 h 1869141"/>
              <a:gd name="connsiteX36" fmla="*/ 3200400 w 3213847"/>
              <a:gd name="connsiteY36" fmla="*/ 1371600 h 1869141"/>
              <a:gd name="connsiteX37" fmla="*/ 3186953 w 3213847"/>
              <a:gd name="connsiteY37" fmla="*/ 1425388 h 1869141"/>
              <a:gd name="connsiteX38" fmla="*/ 3133165 w 3213847"/>
              <a:gd name="connsiteY38" fmla="*/ 1506070 h 1869141"/>
              <a:gd name="connsiteX39" fmla="*/ 3092823 w 3213847"/>
              <a:gd name="connsiteY39" fmla="*/ 1586753 h 1869141"/>
              <a:gd name="connsiteX40" fmla="*/ 3052482 w 3213847"/>
              <a:gd name="connsiteY40" fmla="*/ 1613647 h 1869141"/>
              <a:gd name="connsiteX41" fmla="*/ 2971800 w 3213847"/>
              <a:gd name="connsiteY41" fmla="*/ 1694329 h 1869141"/>
              <a:gd name="connsiteX42" fmla="*/ 2904565 w 3213847"/>
              <a:gd name="connsiteY42" fmla="*/ 1761565 h 1869141"/>
              <a:gd name="connsiteX43" fmla="*/ 2877670 w 3213847"/>
              <a:gd name="connsiteY43" fmla="*/ 1788459 h 1869141"/>
              <a:gd name="connsiteX44" fmla="*/ 2743200 w 3213847"/>
              <a:gd name="connsiteY44" fmla="*/ 1828800 h 1869141"/>
              <a:gd name="connsiteX45" fmla="*/ 2702859 w 3213847"/>
              <a:gd name="connsiteY45" fmla="*/ 1842247 h 1869141"/>
              <a:gd name="connsiteX46" fmla="*/ 2568388 w 3213847"/>
              <a:gd name="connsiteY46" fmla="*/ 1855694 h 1869141"/>
              <a:gd name="connsiteX47" fmla="*/ 2487706 w 3213847"/>
              <a:gd name="connsiteY47" fmla="*/ 1869141 h 1869141"/>
              <a:gd name="connsiteX48" fmla="*/ 2030506 w 3213847"/>
              <a:gd name="connsiteY48" fmla="*/ 1855694 h 1869141"/>
              <a:gd name="connsiteX49" fmla="*/ 1949823 w 3213847"/>
              <a:gd name="connsiteY49" fmla="*/ 1828800 h 1869141"/>
              <a:gd name="connsiteX50" fmla="*/ 1869141 w 3213847"/>
              <a:gd name="connsiteY50" fmla="*/ 1761565 h 1869141"/>
              <a:gd name="connsiteX51" fmla="*/ 1828800 w 3213847"/>
              <a:gd name="connsiteY51" fmla="*/ 1734670 h 1869141"/>
              <a:gd name="connsiteX52" fmla="*/ 1788459 w 3213847"/>
              <a:gd name="connsiteY52" fmla="*/ 1694329 h 1869141"/>
              <a:gd name="connsiteX53" fmla="*/ 1748117 w 3213847"/>
              <a:gd name="connsiteY53" fmla="*/ 1667435 h 1869141"/>
              <a:gd name="connsiteX54" fmla="*/ 1680882 w 3213847"/>
              <a:gd name="connsiteY54" fmla="*/ 1613647 h 1869141"/>
              <a:gd name="connsiteX55" fmla="*/ 1627094 w 3213847"/>
              <a:gd name="connsiteY55" fmla="*/ 1559859 h 1869141"/>
              <a:gd name="connsiteX56" fmla="*/ 1573306 w 3213847"/>
              <a:gd name="connsiteY56" fmla="*/ 1519517 h 1869141"/>
              <a:gd name="connsiteX57" fmla="*/ 1506070 w 3213847"/>
              <a:gd name="connsiteY57" fmla="*/ 1452282 h 1869141"/>
              <a:gd name="connsiteX58" fmla="*/ 1465729 w 3213847"/>
              <a:gd name="connsiteY58" fmla="*/ 1425388 h 1869141"/>
              <a:gd name="connsiteX59" fmla="*/ 1425388 w 3213847"/>
              <a:gd name="connsiteY59" fmla="*/ 1385047 h 1869141"/>
              <a:gd name="connsiteX60" fmla="*/ 1385047 w 3213847"/>
              <a:gd name="connsiteY60" fmla="*/ 1358153 h 1869141"/>
              <a:gd name="connsiteX61" fmla="*/ 1331259 w 3213847"/>
              <a:gd name="connsiteY61" fmla="*/ 1304365 h 1869141"/>
              <a:gd name="connsiteX62" fmla="*/ 1290917 w 3213847"/>
              <a:gd name="connsiteY62" fmla="*/ 1277470 h 1869141"/>
              <a:gd name="connsiteX63" fmla="*/ 1237129 w 3213847"/>
              <a:gd name="connsiteY63" fmla="*/ 1237129 h 1869141"/>
              <a:gd name="connsiteX64" fmla="*/ 1169894 w 3213847"/>
              <a:gd name="connsiteY64" fmla="*/ 1210235 h 1869141"/>
              <a:gd name="connsiteX65" fmla="*/ 1129553 w 3213847"/>
              <a:gd name="connsiteY65" fmla="*/ 1183341 h 1869141"/>
              <a:gd name="connsiteX66" fmla="*/ 1048870 w 3213847"/>
              <a:gd name="connsiteY66" fmla="*/ 1156447 h 1869141"/>
              <a:gd name="connsiteX67" fmla="*/ 1008529 w 3213847"/>
              <a:gd name="connsiteY67" fmla="*/ 1143000 h 1869141"/>
              <a:gd name="connsiteX68" fmla="*/ 927847 w 3213847"/>
              <a:gd name="connsiteY68" fmla="*/ 1116106 h 1869141"/>
              <a:gd name="connsiteX69" fmla="*/ 887506 w 3213847"/>
              <a:gd name="connsiteY69" fmla="*/ 1102659 h 1869141"/>
              <a:gd name="connsiteX70" fmla="*/ 766482 w 3213847"/>
              <a:gd name="connsiteY70" fmla="*/ 1075765 h 1869141"/>
              <a:gd name="connsiteX71" fmla="*/ 605117 w 3213847"/>
              <a:gd name="connsiteY71" fmla="*/ 1035423 h 1869141"/>
              <a:gd name="connsiteX72" fmla="*/ 484094 w 3213847"/>
              <a:gd name="connsiteY72" fmla="*/ 1008529 h 1869141"/>
              <a:gd name="connsiteX73" fmla="*/ 363070 w 3213847"/>
              <a:gd name="connsiteY73" fmla="*/ 995082 h 1869141"/>
              <a:gd name="connsiteX74" fmla="*/ 0 w 3213847"/>
              <a:gd name="connsiteY74" fmla="*/ 1008529 h 186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213847" h="1869141">
                <a:moveTo>
                  <a:pt x="2138082" y="0"/>
                </a:moveTo>
                <a:cubicBezTo>
                  <a:pt x="2157479" y="3879"/>
                  <a:pt x="2317793" y="30160"/>
                  <a:pt x="2353235" y="53788"/>
                </a:cubicBezTo>
                <a:cubicBezTo>
                  <a:pt x="2380129" y="71717"/>
                  <a:pt x="2411061" y="84721"/>
                  <a:pt x="2433917" y="107576"/>
                </a:cubicBezTo>
                <a:cubicBezTo>
                  <a:pt x="2442882" y="116541"/>
                  <a:pt x="2453205" y="124327"/>
                  <a:pt x="2460812" y="134470"/>
                </a:cubicBezTo>
                <a:cubicBezTo>
                  <a:pt x="2480206" y="160328"/>
                  <a:pt x="2496671" y="188259"/>
                  <a:pt x="2514600" y="215153"/>
                </a:cubicBezTo>
                <a:lnTo>
                  <a:pt x="2541494" y="255494"/>
                </a:lnTo>
                <a:cubicBezTo>
                  <a:pt x="2550459" y="268941"/>
                  <a:pt x="2561160" y="281380"/>
                  <a:pt x="2568388" y="295835"/>
                </a:cubicBezTo>
                <a:cubicBezTo>
                  <a:pt x="2577353" y="313764"/>
                  <a:pt x="2585337" y="332218"/>
                  <a:pt x="2595282" y="349623"/>
                </a:cubicBezTo>
                <a:cubicBezTo>
                  <a:pt x="2603300" y="363655"/>
                  <a:pt x="2615612" y="375196"/>
                  <a:pt x="2622176" y="389965"/>
                </a:cubicBezTo>
                <a:cubicBezTo>
                  <a:pt x="2633689" y="415870"/>
                  <a:pt x="2640105" y="443753"/>
                  <a:pt x="2649070" y="470647"/>
                </a:cubicBezTo>
                <a:lnTo>
                  <a:pt x="2675965" y="551329"/>
                </a:lnTo>
                <a:lnTo>
                  <a:pt x="2689412" y="591670"/>
                </a:lnTo>
                <a:cubicBezTo>
                  <a:pt x="2684930" y="690282"/>
                  <a:pt x="2686481" y="789354"/>
                  <a:pt x="2675965" y="887506"/>
                </a:cubicBezTo>
                <a:cubicBezTo>
                  <a:pt x="2666504" y="975811"/>
                  <a:pt x="2651943" y="948995"/>
                  <a:pt x="2622176" y="1008529"/>
                </a:cubicBezTo>
                <a:cubicBezTo>
                  <a:pt x="2615837" y="1021207"/>
                  <a:pt x="2616022" y="1036716"/>
                  <a:pt x="2608729" y="1048870"/>
                </a:cubicBezTo>
                <a:cubicBezTo>
                  <a:pt x="2602206" y="1059742"/>
                  <a:pt x="2589755" y="1065865"/>
                  <a:pt x="2581835" y="1075765"/>
                </a:cubicBezTo>
                <a:cubicBezTo>
                  <a:pt x="2571739" y="1088385"/>
                  <a:pt x="2565287" y="1103691"/>
                  <a:pt x="2554941" y="1116106"/>
                </a:cubicBezTo>
                <a:cubicBezTo>
                  <a:pt x="2533699" y="1141597"/>
                  <a:pt x="2504480" y="1168230"/>
                  <a:pt x="2474259" y="1183341"/>
                </a:cubicBezTo>
                <a:cubicBezTo>
                  <a:pt x="2461581" y="1189680"/>
                  <a:pt x="2447364" y="1192306"/>
                  <a:pt x="2433917" y="1196788"/>
                </a:cubicBezTo>
                <a:cubicBezTo>
                  <a:pt x="2353235" y="1192306"/>
                  <a:pt x="2271108" y="1199188"/>
                  <a:pt x="2191870" y="1183341"/>
                </a:cubicBezTo>
                <a:cubicBezTo>
                  <a:pt x="2176023" y="1180172"/>
                  <a:pt x="2166216" y="1159114"/>
                  <a:pt x="2164976" y="1143000"/>
                </a:cubicBezTo>
                <a:cubicBezTo>
                  <a:pt x="2163857" y="1128452"/>
                  <a:pt x="2175120" y="958044"/>
                  <a:pt x="2205317" y="927847"/>
                </a:cubicBezTo>
                <a:cubicBezTo>
                  <a:pt x="2218764" y="914400"/>
                  <a:pt x="2233484" y="902115"/>
                  <a:pt x="2245659" y="887506"/>
                </a:cubicBezTo>
                <a:cubicBezTo>
                  <a:pt x="2256005" y="875091"/>
                  <a:pt x="2260390" y="857807"/>
                  <a:pt x="2272553" y="847165"/>
                </a:cubicBezTo>
                <a:cubicBezTo>
                  <a:pt x="2385617" y="748233"/>
                  <a:pt x="2313543" y="819946"/>
                  <a:pt x="2393576" y="779929"/>
                </a:cubicBezTo>
                <a:cubicBezTo>
                  <a:pt x="2408031" y="772701"/>
                  <a:pt x="2419149" y="759599"/>
                  <a:pt x="2433917" y="753035"/>
                </a:cubicBezTo>
                <a:cubicBezTo>
                  <a:pt x="2459823" y="741521"/>
                  <a:pt x="2487706" y="735106"/>
                  <a:pt x="2514600" y="726141"/>
                </a:cubicBezTo>
                <a:cubicBezTo>
                  <a:pt x="2576625" y="705466"/>
                  <a:pt x="2541040" y="715474"/>
                  <a:pt x="2622176" y="699247"/>
                </a:cubicBezTo>
                <a:cubicBezTo>
                  <a:pt x="2628242" y="699584"/>
                  <a:pt x="2831440" y="689579"/>
                  <a:pt x="2904565" y="726141"/>
                </a:cubicBezTo>
                <a:cubicBezTo>
                  <a:pt x="2927942" y="737829"/>
                  <a:pt x="2950053" y="751984"/>
                  <a:pt x="2971800" y="766482"/>
                </a:cubicBezTo>
                <a:cubicBezTo>
                  <a:pt x="3000953" y="785917"/>
                  <a:pt x="3043554" y="818397"/>
                  <a:pt x="3065929" y="847165"/>
                </a:cubicBezTo>
                <a:cubicBezTo>
                  <a:pt x="3085773" y="872679"/>
                  <a:pt x="3101788" y="900953"/>
                  <a:pt x="3119717" y="927847"/>
                </a:cubicBezTo>
                <a:lnTo>
                  <a:pt x="3146612" y="968188"/>
                </a:lnTo>
                <a:cubicBezTo>
                  <a:pt x="3151094" y="981635"/>
                  <a:pt x="3154475" y="995501"/>
                  <a:pt x="3160059" y="1008529"/>
                </a:cubicBezTo>
                <a:cubicBezTo>
                  <a:pt x="3167955" y="1026954"/>
                  <a:pt x="3179915" y="1043548"/>
                  <a:pt x="3186953" y="1062317"/>
                </a:cubicBezTo>
                <a:cubicBezTo>
                  <a:pt x="3195091" y="1084019"/>
                  <a:pt x="3210196" y="1165086"/>
                  <a:pt x="3213847" y="1183341"/>
                </a:cubicBezTo>
                <a:cubicBezTo>
                  <a:pt x="3209365" y="1246094"/>
                  <a:pt x="3207348" y="1309072"/>
                  <a:pt x="3200400" y="1371600"/>
                </a:cubicBezTo>
                <a:cubicBezTo>
                  <a:pt x="3198359" y="1389968"/>
                  <a:pt x="3195218" y="1408858"/>
                  <a:pt x="3186953" y="1425388"/>
                </a:cubicBezTo>
                <a:cubicBezTo>
                  <a:pt x="3172498" y="1454298"/>
                  <a:pt x="3143387" y="1475406"/>
                  <a:pt x="3133165" y="1506070"/>
                </a:cubicBezTo>
                <a:cubicBezTo>
                  <a:pt x="3122228" y="1538880"/>
                  <a:pt x="3118890" y="1560686"/>
                  <a:pt x="3092823" y="1586753"/>
                </a:cubicBezTo>
                <a:cubicBezTo>
                  <a:pt x="3081395" y="1598181"/>
                  <a:pt x="3065929" y="1604682"/>
                  <a:pt x="3052482" y="1613647"/>
                </a:cubicBezTo>
                <a:cubicBezTo>
                  <a:pt x="3002221" y="1689038"/>
                  <a:pt x="3053681" y="1621545"/>
                  <a:pt x="2971800" y="1694329"/>
                </a:cubicBezTo>
                <a:cubicBezTo>
                  <a:pt x="2948111" y="1715386"/>
                  <a:pt x="2926977" y="1739153"/>
                  <a:pt x="2904565" y="1761565"/>
                </a:cubicBezTo>
                <a:cubicBezTo>
                  <a:pt x="2895600" y="1770530"/>
                  <a:pt x="2889698" y="1784450"/>
                  <a:pt x="2877670" y="1788459"/>
                </a:cubicBezTo>
                <a:cubicBezTo>
                  <a:pt x="2685935" y="1852371"/>
                  <a:pt x="2885458" y="1788155"/>
                  <a:pt x="2743200" y="1828800"/>
                </a:cubicBezTo>
                <a:cubicBezTo>
                  <a:pt x="2729571" y="1832694"/>
                  <a:pt x="2716869" y="1840092"/>
                  <a:pt x="2702859" y="1842247"/>
                </a:cubicBezTo>
                <a:cubicBezTo>
                  <a:pt x="2658336" y="1849097"/>
                  <a:pt x="2613087" y="1850107"/>
                  <a:pt x="2568388" y="1855694"/>
                </a:cubicBezTo>
                <a:cubicBezTo>
                  <a:pt x="2541334" y="1859076"/>
                  <a:pt x="2514600" y="1864659"/>
                  <a:pt x="2487706" y="1869141"/>
                </a:cubicBezTo>
                <a:cubicBezTo>
                  <a:pt x="2335306" y="1864659"/>
                  <a:pt x="2182545" y="1867097"/>
                  <a:pt x="2030506" y="1855694"/>
                </a:cubicBezTo>
                <a:cubicBezTo>
                  <a:pt x="2002236" y="1853574"/>
                  <a:pt x="1949823" y="1828800"/>
                  <a:pt x="1949823" y="1828800"/>
                </a:cubicBezTo>
                <a:cubicBezTo>
                  <a:pt x="1849671" y="1762032"/>
                  <a:pt x="1972671" y="1847841"/>
                  <a:pt x="1869141" y="1761565"/>
                </a:cubicBezTo>
                <a:cubicBezTo>
                  <a:pt x="1856725" y="1751219"/>
                  <a:pt x="1841216" y="1745016"/>
                  <a:pt x="1828800" y="1734670"/>
                </a:cubicBezTo>
                <a:cubicBezTo>
                  <a:pt x="1814191" y="1722496"/>
                  <a:pt x="1803068" y="1706503"/>
                  <a:pt x="1788459" y="1694329"/>
                </a:cubicBezTo>
                <a:cubicBezTo>
                  <a:pt x="1776043" y="1683983"/>
                  <a:pt x="1761046" y="1677132"/>
                  <a:pt x="1748117" y="1667435"/>
                </a:cubicBezTo>
                <a:cubicBezTo>
                  <a:pt x="1725156" y="1650215"/>
                  <a:pt x="1702333" y="1632715"/>
                  <a:pt x="1680882" y="1613647"/>
                </a:cubicBezTo>
                <a:cubicBezTo>
                  <a:pt x="1661931" y="1596801"/>
                  <a:pt x="1646176" y="1576556"/>
                  <a:pt x="1627094" y="1559859"/>
                </a:cubicBezTo>
                <a:cubicBezTo>
                  <a:pt x="1610227" y="1545101"/>
                  <a:pt x="1590057" y="1534407"/>
                  <a:pt x="1573306" y="1519517"/>
                </a:cubicBezTo>
                <a:cubicBezTo>
                  <a:pt x="1549617" y="1498460"/>
                  <a:pt x="1529923" y="1473153"/>
                  <a:pt x="1506070" y="1452282"/>
                </a:cubicBezTo>
                <a:cubicBezTo>
                  <a:pt x="1493907" y="1441640"/>
                  <a:pt x="1478144" y="1435734"/>
                  <a:pt x="1465729" y="1425388"/>
                </a:cubicBezTo>
                <a:cubicBezTo>
                  <a:pt x="1451120" y="1413214"/>
                  <a:pt x="1439997" y="1397221"/>
                  <a:pt x="1425388" y="1385047"/>
                </a:cubicBezTo>
                <a:cubicBezTo>
                  <a:pt x="1412973" y="1374701"/>
                  <a:pt x="1397318" y="1368671"/>
                  <a:pt x="1385047" y="1358153"/>
                </a:cubicBezTo>
                <a:cubicBezTo>
                  <a:pt x="1365795" y="1341652"/>
                  <a:pt x="1350511" y="1320866"/>
                  <a:pt x="1331259" y="1304365"/>
                </a:cubicBezTo>
                <a:cubicBezTo>
                  <a:pt x="1318988" y="1293847"/>
                  <a:pt x="1304068" y="1286864"/>
                  <a:pt x="1290917" y="1277470"/>
                </a:cubicBezTo>
                <a:cubicBezTo>
                  <a:pt x="1272680" y="1264443"/>
                  <a:pt x="1256720" y="1248013"/>
                  <a:pt x="1237129" y="1237129"/>
                </a:cubicBezTo>
                <a:cubicBezTo>
                  <a:pt x="1216029" y="1225407"/>
                  <a:pt x="1191484" y="1221030"/>
                  <a:pt x="1169894" y="1210235"/>
                </a:cubicBezTo>
                <a:cubicBezTo>
                  <a:pt x="1155439" y="1203007"/>
                  <a:pt x="1144321" y="1189905"/>
                  <a:pt x="1129553" y="1183341"/>
                </a:cubicBezTo>
                <a:cubicBezTo>
                  <a:pt x="1103647" y="1171827"/>
                  <a:pt x="1075764" y="1165412"/>
                  <a:pt x="1048870" y="1156447"/>
                </a:cubicBezTo>
                <a:lnTo>
                  <a:pt x="1008529" y="1143000"/>
                </a:lnTo>
                <a:lnTo>
                  <a:pt x="927847" y="1116106"/>
                </a:lnTo>
                <a:cubicBezTo>
                  <a:pt x="914400" y="1111624"/>
                  <a:pt x="901257" y="1106097"/>
                  <a:pt x="887506" y="1102659"/>
                </a:cubicBezTo>
                <a:cubicBezTo>
                  <a:pt x="701029" y="1056041"/>
                  <a:pt x="988511" y="1127004"/>
                  <a:pt x="766482" y="1075765"/>
                </a:cubicBezTo>
                <a:cubicBezTo>
                  <a:pt x="712458" y="1063298"/>
                  <a:pt x="658905" y="1048870"/>
                  <a:pt x="605117" y="1035423"/>
                </a:cubicBezTo>
                <a:cubicBezTo>
                  <a:pt x="565966" y="1025635"/>
                  <a:pt x="523928" y="1014220"/>
                  <a:pt x="484094" y="1008529"/>
                </a:cubicBezTo>
                <a:cubicBezTo>
                  <a:pt x="443912" y="1002789"/>
                  <a:pt x="403411" y="999564"/>
                  <a:pt x="363070" y="995082"/>
                </a:cubicBezTo>
                <a:cubicBezTo>
                  <a:pt x="242053" y="999736"/>
                  <a:pt x="121106" y="1008529"/>
                  <a:pt x="0" y="1008529"/>
                </a:cubicBezTo>
              </a:path>
            </a:pathLst>
          </a:cu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 descr="Крышка вниз контур">
            <a:extLst>
              <a:ext uri="{FF2B5EF4-FFF2-40B4-BE49-F238E27FC236}">
                <a16:creationId xmlns:a16="http://schemas.microsoft.com/office/drawing/2014/main" id="{7BCA3E1E-1F28-B1E7-E9F8-FB81D3F2F4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>
            <a:off x="7705000" y="1806327"/>
            <a:ext cx="640113" cy="64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88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154</Words>
  <Application>Microsoft Macintosh PowerPoint</Application>
  <PresentationFormat>Широкоэкранный</PresentationFormat>
  <Paragraphs>23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«Волонтеры Подмосковья» </vt:lpstr>
      <vt:lpstr>Кто такой волонтер?</vt:lpstr>
      <vt:lpstr>Зачем люди становятся волонтерами?</vt:lpstr>
      <vt:lpstr>История «Волонтеров Подмосковья»</vt:lpstr>
      <vt:lpstr>Что дает волонтерство?</vt:lpstr>
      <vt:lpstr>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Irina Bolshikhina</cp:lastModifiedBy>
  <cp:revision>37</cp:revision>
  <dcterms:created xsi:type="dcterms:W3CDTF">2022-01-31T14:37:20Z</dcterms:created>
  <dcterms:modified xsi:type="dcterms:W3CDTF">2023-10-23T08:16:44Z</dcterms:modified>
</cp:coreProperties>
</file>