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9" r:id="rId2"/>
    <p:sldId id="300" r:id="rId3"/>
    <p:sldId id="301" r:id="rId4"/>
    <p:sldId id="303" r:id="rId5"/>
    <p:sldId id="302" r:id="rId6"/>
    <p:sldId id="305" r:id="rId7"/>
    <p:sldId id="306" r:id="rId8"/>
    <p:sldId id="307" r:id="rId9"/>
    <p:sldId id="308" r:id="rId10"/>
    <p:sldId id="29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EA7"/>
    <a:srgbClr val="FF9393"/>
    <a:srgbClr val="FF6161"/>
    <a:srgbClr val="FE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98" autoAdjust="0"/>
  </p:normalViewPr>
  <p:slideViewPr>
    <p:cSldViewPr snapToGrid="0">
      <p:cViewPr varScale="1">
        <p:scale>
          <a:sx n="97" d="100"/>
          <a:sy n="97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961EB-AF51-4AFA-BBDE-3EC1C522BE81}" type="doc">
      <dgm:prSet loTypeId="urn:microsoft.com/office/officeart/2005/8/layout/radial5" loCatId="cycle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3AC5A4C4-D049-48B4-8F09-80FDFD36CE6E}">
      <dgm:prSet custT="1"/>
      <dgm:spPr>
        <a:solidFill>
          <a:srgbClr val="F89EA7"/>
        </a:solidFill>
      </dgm:spPr>
      <dgm:t>
        <a:bodyPr/>
        <a:lstStyle/>
        <a:p>
          <a:pPr rtl="0"/>
          <a:r>
            <a:rPr lang="ru-RU" sz="2000" b="1" i="0" u="none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Организаторы</a:t>
          </a:r>
          <a:r>
            <a:rPr lang="ru-RU" sz="2000" b="0" i="0" u="none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 </a:t>
          </a:r>
          <a:r>
            <a:rPr lang="ru-RU" sz="2000" b="1" i="0" u="none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клуба </a:t>
          </a:r>
          <a:endParaRPr lang="ru-RU" sz="2000" b="1" u="none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glow rad="165100">
                <a:schemeClr val="bg1">
                  <a:lumMod val="95000"/>
                  <a:alpha val="40000"/>
                </a:schemeClr>
              </a:glow>
            </a:effectLst>
            <a:latin typeface="Monotype Corsiva" panose="03010101010201010101" pitchFamily="66" charset="0"/>
          </a:endParaRPr>
        </a:p>
      </dgm:t>
    </dgm:pt>
    <dgm:pt modelId="{B7CB3A02-9413-4772-AFC7-B40E23096F62}" type="parTrans" cxnId="{5808201F-F9C9-4D12-A62E-1BD7E004C54C}">
      <dgm:prSet/>
      <dgm:spPr/>
      <dgm:t>
        <a:bodyPr/>
        <a:lstStyle/>
        <a:p>
          <a:endParaRPr lang="ru-RU"/>
        </a:p>
      </dgm:t>
    </dgm:pt>
    <dgm:pt modelId="{88145CFB-8264-463A-A22D-B84FFA308B95}" type="sibTrans" cxnId="{5808201F-F9C9-4D12-A62E-1BD7E004C54C}">
      <dgm:prSet/>
      <dgm:spPr/>
      <dgm:t>
        <a:bodyPr/>
        <a:lstStyle/>
        <a:p>
          <a:endParaRPr lang="ru-RU"/>
        </a:p>
      </dgm:t>
    </dgm:pt>
    <dgm:pt modelId="{632ECED5-94C8-4168-8D94-4BF08FC47D0B}">
      <dgm:prSet custT="1"/>
      <dgm:spPr>
        <a:solidFill>
          <a:srgbClr val="F89EA7"/>
        </a:solidFill>
      </dgm:spPr>
      <dgm:t>
        <a:bodyPr/>
        <a:lstStyle/>
        <a:p>
          <a:pPr rtl="0"/>
          <a:r>
            <a:rPr lang="ru-RU" sz="1600" b="1" i="0" baseline="0" dirty="0">
              <a:solidFill>
                <a:schemeClr val="tx1"/>
              </a:solidFill>
              <a:latin typeface="Monotype Corsiva" panose="03010101010201010101" pitchFamily="66" charset="0"/>
            </a:rPr>
            <a:t>Организуют передачу связанных волонтерами изделий подопечным </a:t>
          </a:r>
          <a:endParaRPr lang="ru-RU" sz="1600" b="1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6BE5AFB2-7B2E-4F4A-B65F-608162B5FC8C}" type="parTrans" cxnId="{C80B35CE-8951-414D-B910-CE8F891413C9}">
      <dgm:prSet/>
      <dgm:spPr>
        <a:solidFill>
          <a:srgbClr val="F89EA7"/>
        </a:solidFill>
      </dgm:spPr>
      <dgm:t>
        <a:bodyPr/>
        <a:lstStyle/>
        <a:p>
          <a:endParaRPr lang="ru-RU"/>
        </a:p>
      </dgm:t>
    </dgm:pt>
    <dgm:pt modelId="{D8455F2E-5280-4A4B-AD66-71512A174D09}" type="sibTrans" cxnId="{C80B35CE-8951-414D-B910-CE8F891413C9}">
      <dgm:prSet/>
      <dgm:spPr/>
      <dgm:t>
        <a:bodyPr/>
        <a:lstStyle/>
        <a:p>
          <a:endParaRPr lang="ru-RU"/>
        </a:p>
      </dgm:t>
    </dgm:pt>
    <dgm:pt modelId="{E4FD2DDD-9B68-4B93-8E27-49A3DCC26369}">
      <dgm:prSet custT="1"/>
      <dgm:spPr>
        <a:solidFill>
          <a:srgbClr val="F89EA7">
            <a:alpha val="76471"/>
          </a:srgbClr>
        </a:solidFill>
      </dgm:spPr>
      <dgm:t>
        <a:bodyPr/>
        <a:lstStyle/>
        <a:p>
          <a:pPr rtl="0"/>
          <a:r>
            <a:rPr lang="ru-RU" sz="1600" b="1" i="0" baseline="0" dirty="0">
              <a:solidFill>
                <a:schemeClr val="tx1"/>
              </a:solidFill>
              <a:latin typeface="Monotype Corsiva" panose="03010101010201010101" pitchFamily="66" charset="0"/>
            </a:rPr>
            <a:t>Отчитываются о передачах фотоотчетами</a:t>
          </a:r>
          <a:endParaRPr lang="ru-RU" sz="1600" b="1" dirty="0">
            <a:solidFill>
              <a:schemeClr val="tx1"/>
            </a:solidFill>
            <a:latin typeface="Monotype Corsiva" panose="03010101010201010101" pitchFamily="66" charset="0"/>
          </a:endParaRPr>
        </a:p>
      </dgm:t>
    </dgm:pt>
    <dgm:pt modelId="{1831F476-9610-45F0-85D8-6DDE4B3B8ABB}" type="parTrans" cxnId="{3EA2F975-3F29-46C8-93D3-58043BC8756A}">
      <dgm:prSet/>
      <dgm:spPr>
        <a:solidFill>
          <a:srgbClr val="F89EA7"/>
        </a:solidFill>
      </dgm:spPr>
      <dgm:t>
        <a:bodyPr/>
        <a:lstStyle/>
        <a:p>
          <a:endParaRPr lang="ru-RU"/>
        </a:p>
      </dgm:t>
    </dgm:pt>
    <dgm:pt modelId="{43D82845-A161-40B3-9ADD-F2E3C898F4AD}" type="sibTrans" cxnId="{3EA2F975-3F29-46C8-93D3-58043BC8756A}">
      <dgm:prSet/>
      <dgm:spPr/>
      <dgm:t>
        <a:bodyPr/>
        <a:lstStyle/>
        <a:p>
          <a:endParaRPr lang="ru-RU"/>
        </a:p>
      </dgm:t>
    </dgm:pt>
    <dgm:pt modelId="{802C9B0A-6D5B-4161-BDFA-C8E6CEC4BF33}">
      <dgm:prSet custT="1"/>
      <dgm:spPr>
        <a:solidFill>
          <a:srgbClr val="F89EA7"/>
        </a:solidFill>
      </dgm:spPr>
      <dgm:t>
        <a:bodyPr/>
        <a:lstStyle/>
        <a:p>
          <a:pPr marL="0" indent="176213" defTabSz="179388" rtl="0"/>
          <a:r>
            <a:rPr lang="ru-RU" sz="1600" b="1" dirty="0">
              <a:solidFill>
                <a:schemeClr val="tx1"/>
              </a:solidFill>
              <a:latin typeface="Monotype Corsiva" panose="03010101010201010101" pitchFamily="66" charset="0"/>
            </a:rPr>
            <a:t>О</a:t>
          </a:r>
          <a:r>
            <a:rPr lang="ru-RU" sz="1600" b="1" i="0" baseline="0" dirty="0">
              <a:solidFill>
                <a:schemeClr val="tx1"/>
              </a:solidFill>
              <a:latin typeface="Monotype Corsiva" panose="03010101010201010101" pitchFamily="66" charset="0"/>
            </a:rPr>
            <a:t>рганизуют</a:t>
          </a:r>
          <a:r>
            <a:rPr lang="ru-RU" sz="1600" b="1" dirty="0">
              <a:solidFill>
                <a:schemeClr val="tx1"/>
              </a:solidFill>
              <a:latin typeface="Monotype Corsiva" panose="03010101010201010101" pitchFamily="66" charset="0"/>
            </a:rPr>
            <a:t> </a:t>
          </a:r>
          <a:r>
            <a:rPr lang="ru-RU" sz="1600" b="1" i="0" baseline="0" dirty="0">
              <a:solidFill>
                <a:schemeClr val="tx1"/>
              </a:solidFill>
              <a:latin typeface="Monotype Corsiva" panose="03010101010201010101" pitchFamily="66" charset="0"/>
            </a:rPr>
            <a:t>встречи волонтеров, мастер-классы и другие мероприятия, направленные на развитие клуба и его деятельности</a:t>
          </a:r>
          <a:endParaRPr lang="ru-RU" sz="1600" dirty="0">
            <a:latin typeface="Monotype Corsiva" panose="03010101010201010101" pitchFamily="66" charset="0"/>
          </a:endParaRPr>
        </a:p>
      </dgm:t>
    </dgm:pt>
    <dgm:pt modelId="{84FF5736-BDF5-47DB-8525-DFD00E7C6777}" type="parTrans" cxnId="{D29049AF-1A87-4DC4-8EC9-E354024061F9}">
      <dgm:prSet/>
      <dgm:spPr>
        <a:solidFill>
          <a:srgbClr val="F89EA7"/>
        </a:solidFill>
      </dgm:spPr>
      <dgm:t>
        <a:bodyPr/>
        <a:lstStyle/>
        <a:p>
          <a:endParaRPr lang="ru-RU"/>
        </a:p>
      </dgm:t>
    </dgm:pt>
    <dgm:pt modelId="{AF6EE01C-6A68-4676-8717-D27D60D8B604}" type="sibTrans" cxnId="{D29049AF-1A87-4DC4-8EC9-E354024061F9}">
      <dgm:prSet/>
      <dgm:spPr/>
      <dgm:t>
        <a:bodyPr/>
        <a:lstStyle/>
        <a:p>
          <a:endParaRPr lang="ru-RU"/>
        </a:p>
      </dgm:t>
    </dgm:pt>
    <dgm:pt modelId="{FCEF4868-24C0-42E0-9103-7AE895406993}">
      <dgm:prSet custT="1"/>
      <dgm:spPr>
        <a:solidFill>
          <a:srgbClr val="F89EA7"/>
        </a:solidFill>
      </dgm:spPr>
      <dgm:t>
        <a:bodyPr/>
        <a:lstStyle/>
        <a:p>
          <a:pPr rtl="0"/>
          <a:r>
            <a:rPr lang="ru-RU" sz="1600" b="1" i="0" baseline="0" dirty="0">
              <a:solidFill>
                <a:schemeClr val="tx1"/>
              </a:solidFill>
              <a:latin typeface="Monotype Corsiva" panose="03010101010201010101" pitchFamily="66" charset="0"/>
            </a:rPr>
            <a:t>Распределяют пряжу, подаренную клубу, между волонтерами</a:t>
          </a:r>
          <a:r>
            <a:rPr lang="ru-RU" sz="1600" b="0" i="0" baseline="0" dirty="0">
              <a:latin typeface="Monotype Corsiva" panose="03010101010201010101" pitchFamily="66" charset="0"/>
            </a:rPr>
            <a:t>.</a:t>
          </a:r>
          <a:endParaRPr lang="ru-RU" sz="1600" dirty="0">
            <a:latin typeface="Monotype Corsiva" panose="03010101010201010101" pitchFamily="66" charset="0"/>
          </a:endParaRPr>
        </a:p>
      </dgm:t>
    </dgm:pt>
    <dgm:pt modelId="{98140F69-D6D4-4AD9-9259-5F63F03853B3}" type="parTrans" cxnId="{3414F566-F90D-4358-8CB1-E10CD591D86B}">
      <dgm:prSet/>
      <dgm:spPr>
        <a:solidFill>
          <a:srgbClr val="F89EA7"/>
        </a:solidFill>
      </dgm:spPr>
      <dgm:t>
        <a:bodyPr/>
        <a:lstStyle/>
        <a:p>
          <a:endParaRPr lang="ru-RU"/>
        </a:p>
      </dgm:t>
    </dgm:pt>
    <dgm:pt modelId="{F15B581B-8897-401D-A7C3-18B0713D9096}" type="sibTrans" cxnId="{3414F566-F90D-4358-8CB1-E10CD591D86B}">
      <dgm:prSet/>
      <dgm:spPr/>
      <dgm:t>
        <a:bodyPr/>
        <a:lstStyle/>
        <a:p>
          <a:endParaRPr lang="ru-RU"/>
        </a:p>
      </dgm:t>
    </dgm:pt>
    <dgm:pt modelId="{3825E264-9CCD-47A0-9B33-81167DE1FDB0}" type="pres">
      <dgm:prSet presAssocID="{F7D961EB-AF51-4AFA-BBDE-3EC1C522BE8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796575-C96F-4C87-A942-EEFE3B418234}" type="pres">
      <dgm:prSet presAssocID="{3AC5A4C4-D049-48B4-8F09-80FDFD36CE6E}" presName="centerShape" presStyleLbl="node0" presStyleIdx="0" presStyleCnt="1" custScaleX="160585" custScaleY="116206" custLinFactNeighborX="499" custLinFactNeighborY="131"/>
      <dgm:spPr/>
    </dgm:pt>
    <dgm:pt modelId="{065DAD78-2EBF-44D5-80A5-E4A0D16C6F75}" type="pres">
      <dgm:prSet presAssocID="{6BE5AFB2-7B2E-4F4A-B65F-608162B5FC8C}" presName="parTrans" presStyleLbl="sibTrans2D1" presStyleIdx="0" presStyleCnt="4" custAng="149136" custScaleX="229024" custScaleY="38897" custLinFactNeighborX="9380"/>
      <dgm:spPr/>
    </dgm:pt>
    <dgm:pt modelId="{EE77C45B-BA2E-4957-B9C6-15EACB1555CB}" type="pres">
      <dgm:prSet presAssocID="{6BE5AFB2-7B2E-4F4A-B65F-608162B5FC8C}" presName="connectorText" presStyleLbl="sibTrans2D1" presStyleIdx="0" presStyleCnt="4"/>
      <dgm:spPr/>
    </dgm:pt>
    <dgm:pt modelId="{92868187-5F76-4A72-8853-765564E2B417}" type="pres">
      <dgm:prSet presAssocID="{632ECED5-94C8-4168-8D94-4BF08FC47D0B}" presName="node" presStyleLbl="node1" presStyleIdx="0" presStyleCnt="4" custScaleX="212581" custScaleY="115595" custRadScaleRad="86049" custRadScaleInc="-4065">
        <dgm:presLayoutVars>
          <dgm:bulletEnabled val="1"/>
        </dgm:presLayoutVars>
      </dgm:prSet>
      <dgm:spPr/>
    </dgm:pt>
    <dgm:pt modelId="{45B0924D-E62F-403B-9CAB-26C2F1E1C57B}" type="pres">
      <dgm:prSet presAssocID="{1831F476-9610-45F0-85D8-6DDE4B3B8ABB}" presName="parTrans" presStyleLbl="sibTrans2D1" presStyleIdx="1" presStyleCnt="4" custScaleX="376479" custScaleY="38250" custLinFactNeighborX="2" custLinFactNeighborY="4010"/>
      <dgm:spPr/>
    </dgm:pt>
    <dgm:pt modelId="{A8E885F3-1763-4CD5-8291-C8996950415A}" type="pres">
      <dgm:prSet presAssocID="{1831F476-9610-45F0-85D8-6DDE4B3B8ABB}" presName="connectorText" presStyleLbl="sibTrans2D1" presStyleIdx="1" presStyleCnt="4"/>
      <dgm:spPr/>
    </dgm:pt>
    <dgm:pt modelId="{8C4079B0-C0FD-4ED3-875B-AF3D3AD3F1AB}" type="pres">
      <dgm:prSet presAssocID="{E4FD2DDD-9B68-4B93-8E27-49A3DCC26369}" presName="node" presStyleLbl="node1" presStyleIdx="1" presStyleCnt="4" custScaleX="126028" custScaleY="191137" custRadScaleRad="106332" custRadScaleInc="-1922">
        <dgm:presLayoutVars>
          <dgm:bulletEnabled val="1"/>
        </dgm:presLayoutVars>
      </dgm:prSet>
      <dgm:spPr/>
    </dgm:pt>
    <dgm:pt modelId="{EBBCAFB4-3E04-48FE-94DA-1BFCB8E780AC}" type="pres">
      <dgm:prSet presAssocID="{84FF5736-BDF5-47DB-8525-DFD00E7C6777}" presName="parTrans" presStyleLbl="sibTrans2D1" presStyleIdx="2" presStyleCnt="4" custScaleX="277749" custScaleY="42337" custLinFactNeighborX="6029" custLinFactNeighborY="1900"/>
      <dgm:spPr/>
    </dgm:pt>
    <dgm:pt modelId="{CAE89E9E-4BB5-4484-A2BC-A57B5862E323}" type="pres">
      <dgm:prSet presAssocID="{84FF5736-BDF5-47DB-8525-DFD00E7C6777}" presName="connectorText" presStyleLbl="sibTrans2D1" presStyleIdx="2" presStyleCnt="4"/>
      <dgm:spPr/>
    </dgm:pt>
    <dgm:pt modelId="{EEA88BC0-1683-4774-879E-37B9CE99DED4}" type="pres">
      <dgm:prSet presAssocID="{802C9B0A-6D5B-4161-BDFA-C8E6CEC4BF33}" presName="node" presStyleLbl="node1" presStyleIdx="2" presStyleCnt="4" custScaleX="224110" custScaleY="120034" custRadScaleRad="87030" custRadScaleInc="2008">
        <dgm:presLayoutVars>
          <dgm:bulletEnabled val="1"/>
        </dgm:presLayoutVars>
      </dgm:prSet>
      <dgm:spPr/>
    </dgm:pt>
    <dgm:pt modelId="{351FC24A-206E-4EB8-B43E-6B560EDCE0FC}" type="pres">
      <dgm:prSet presAssocID="{98140F69-D6D4-4AD9-9259-5F63F03853B3}" presName="parTrans" presStyleLbl="sibTrans2D1" presStyleIdx="3" presStyleCnt="4" custScaleX="400706" custScaleY="41951"/>
      <dgm:spPr/>
    </dgm:pt>
    <dgm:pt modelId="{B783AD5D-D309-470C-ABF3-3D7A76215CE6}" type="pres">
      <dgm:prSet presAssocID="{98140F69-D6D4-4AD9-9259-5F63F03853B3}" presName="connectorText" presStyleLbl="sibTrans2D1" presStyleIdx="3" presStyleCnt="4"/>
      <dgm:spPr/>
    </dgm:pt>
    <dgm:pt modelId="{34876B30-26E4-4010-B39A-140673FCA887}" type="pres">
      <dgm:prSet presAssocID="{FCEF4868-24C0-42E0-9103-7AE895406993}" presName="node" presStyleLbl="node1" presStyleIdx="3" presStyleCnt="4" custScaleX="131919" custScaleY="191103" custRadScaleRad="106421" custRadScaleInc="1920">
        <dgm:presLayoutVars>
          <dgm:bulletEnabled val="1"/>
        </dgm:presLayoutVars>
      </dgm:prSet>
      <dgm:spPr/>
    </dgm:pt>
  </dgm:ptLst>
  <dgm:cxnLst>
    <dgm:cxn modelId="{6568110F-4961-47AC-B1DF-0A75AC544B8F}" type="presOf" srcId="{98140F69-D6D4-4AD9-9259-5F63F03853B3}" destId="{B783AD5D-D309-470C-ABF3-3D7A76215CE6}" srcOrd="1" destOrd="0" presId="urn:microsoft.com/office/officeart/2005/8/layout/radial5"/>
    <dgm:cxn modelId="{5808201F-F9C9-4D12-A62E-1BD7E004C54C}" srcId="{F7D961EB-AF51-4AFA-BBDE-3EC1C522BE81}" destId="{3AC5A4C4-D049-48B4-8F09-80FDFD36CE6E}" srcOrd="0" destOrd="0" parTransId="{B7CB3A02-9413-4772-AFC7-B40E23096F62}" sibTransId="{88145CFB-8264-463A-A22D-B84FFA308B95}"/>
    <dgm:cxn modelId="{66211125-5089-4ABC-BC26-2E15A87CA5FA}" type="presOf" srcId="{632ECED5-94C8-4168-8D94-4BF08FC47D0B}" destId="{92868187-5F76-4A72-8853-765564E2B417}" srcOrd="0" destOrd="0" presId="urn:microsoft.com/office/officeart/2005/8/layout/radial5"/>
    <dgm:cxn modelId="{8F5AD432-6861-438E-839A-4784C4DE1777}" type="presOf" srcId="{3AC5A4C4-D049-48B4-8F09-80FDFD36CE6E}" destId="{95796575-C96F-4C87-A942-EEFE3B418234}" srcOrd="0" destOrd="0" presId="urn:microsoft.com/office/officeart/2005/8/layout/radial5"/>
    <dgm:cxn modelId="{B5050A5B-D528-4575-B50C-2204ED44E8D6}" type="presOf" srcId="{98140F69-D6D4-4AD9-9259-5F63F03853B3}" destId="{351FC24A-206E-4EB8-B43E-6B560EDCE0FC}" srcOrd="0" destOrd="0" presId="urn:microsoft.com/office/officeart/2005/8/layout/radial5"/>
    <dgm:cxn modelId="{C0230961-1956-496B-AB20-2AB7EE57D611}" type="presOf" srcId="{1831F476-9610-45F0-85D8-6DDE4B3B8ABB}" destId="{45B0924D-E62F-403B-9CAB-26C2F1E1C57B}" srcOrd="0" destOrd="0" presId="urn:microsoft.com/office/officeart/2005/8/layout/radial5"/>
    <dgm:cxn modelId="{A7CA8D45-326F-4539-AE24-1BB84809ABBD}" type="presOf" srcId="{1831F476-9610-45F0-85D8-6DDE4B3B8ABB}" destId="{A8E885F3-1763-4CD5-8291-C8996950415A}" srcOrd="1" destOrd="0" presId="urn:microsoft.com/office/officeart/2005/8/layout/radial5"/>
    <dgm:cxn modelId="{3414F566-F90D-4358-8CB1-E10CD591D86B}" srcId="{3AC5A4C4-D049-48B4-8F09-80FDFD36CE6E}" destId="{FCEF4868-24C0-42E0-9103-7AE895406993}" srcOrd="3" destOrd="0" parTransId="{98140F69-D6D4-4AD9-9259-5F63F03853B3}" sibTransId="{F15B581B-8897-401D-A7C3-18B0713D9096}"/>
    <dgm:cxn modelId="{1C00C855-D5ED-4DF0-9665-D081CF62C42F}" type="presOf" srcId="{802C9B0A-6D5B-4161-BDFA-C8E6CEC4BF33}" destId="{EEA88BC0-1683-4774-879E-37B9CE99DED4}" srcOrd="0" destOrd="0" presId="urn:microsoft.com/office/officeart/2005/8/layout/radial5"/>
    <dgm:cxn modelId="{3EA2F975-3F29-46C8-93D3-58043BC8756A}" srcId="{3AC5A4C4-D049-48B4-8F09-80FDFD36CE6E}" destId="{E4FD2DDD-9B68-4B93-8E27-49A3DCC26369}" srcOrd="1" destOrd="0" parTransId="{1831F476-9610-45F0-85D8-6DDE4B3B8ABB}" sibTransId="{43D82845-A161-40B3-9ADD-F2E3C898F4AD}"/>
    <dgm:cxn modelId="{4BFDDC99-2CC6-4E24-A853-D718A68DF22D}" type="presOf" srcId="{84FF5736-BDF5-47DB-8525-DFD00E7C6777}" destId="{CAE89E9E-4BB5-4484-A2BC-A57B5862E323}" srcOrd="1" destOrd="0" presId="urn:microsoft.com/office/officeart/2005/8/layout/radial5"/>
    <dgm:cxn modelId="{0B52D39B-09B4-49B3-8CD7-ADA4AED6E44C}" type="presOf" srcId="{FCEF4868-24C0-42E0-9103-7AE895406993}" destId="{34876B30-26E4-4010-B39A-140673FCA887}" srcOrd="0" destOrd="0" presId="urn:microsoft.com/office/officeart/2005/8/layout/radial5"/>
    <dgm:cxn modelId="{FA5907A1-985E-4DE2-8BC3-7667CCC7B481}" type="presOf" srcId="{6BE5AFB2-7B2E-4F4A-B65F-608162B5FC8C}" destId="{EE77C45B-BA2E-4957-B9C6-15EACB1555CB}" srcOrd="1" destOrd="0" presId="urn:microsoft.com/office/officeart/2005/8/layout/radial5"/>
    <dgm:cxn modelId="{661F49AD-BB5D-4144-842A-6259AC6438A8}" type="presOf" srcId="{E4FD2DDD-9B68-4B93-8E27-49A3DCC26369}" destId="{8C4079B0-C0FD-4ED3-875B-AF3D3AD3F1AB}" srcOrd="0" destOrd="0" presId="urn:microsoft.com/office/officeart/2005/8/layout/radial5"/>
    <dgm:cxn modelId="{D29049AF-1A87-4DC4-8EC9-E354024061F9}" srcId="{3AC5A4C4-D049-48B4-8F09-80FDFD36CE6E}" destId="{802C9B0A-6D5B-4161-BDFA-C8E6CEC4BF33}" srcOrd="2" destOrd="0" parTransId="{84FF5736-BDF5-47DB-8525-DFD00E7C6777}" sibTransId="{AF6EE01C-6A68-4676-8717-D27D60D8B604}"/>
    <dgm:cxn modelId="{34D674B2-E520-4A71-AD40-0F2DD9B0C9E9}" type="presOf" srcId="{84FF5736-BDF5-47DB-8525-DFD00E7C6777}" destId="{EBBCAFB4-3E04-48FE-94DA-1BFCB8E780AC}" srcOrd="0" destOrd="0" presId="urn:microsoft.com/office/officeart/2005/8/layout/radial5"/>
    <dgm:cxn modelId="{C80B35CE-8951-414D-B910-CE8F891413C9}" srcId="{3AC5A4C4-D049-48B4-8F09-80FDFD36CE6E}" destId="{632ECED5-94C8-4168-8D94-4BF08FC47D0B}" srcOrd="0" destOrd="0" parTransId="{6BE5AFB2-7B2E-4F4A-B65F-608162B5FC8C}" sibTransId="{D8455F2E-5280-4A4B-AD66-71512A174D09}"/>
    <dgm:cxn modelId="{A8E1E3DB-2553-4BAC-A86E-E88B3A1C907F}" type="presOf" srcId="{6BE5AFB2-7B2E-4F4A-B65F-608162B5FC8C}" destId="{065DAD78-2EBF-44D5-80A5-E4A0D16C6F75}" srcOrd="0" destOrd="0" presId="urn:microsoft.com/office/officeart/2005/8/layout/radial5"/>
    <dgm:cxn modelId="{8AA901F3-515A-42B8-BC43-721F757AC8FC}" type="presOf" srcId="{F7D961EB-AF51-4AFA-BBDE-3EC1C522BE81}" destId="{3825E264-9CCD-47A0-9B33-81167DE1FDB0}" srcOrd="0" destOrd="0" presId="urn:microsoft.com/office/officeart/2005/8/layout/radial5"/>
    <dgm:cxn modelId="{D8DA3A8B-E16A-4D57-99B3-E8320FA08453}" type="presParOf" srcId="{3825E264-9CCD-47A0-9B33-81167DE1FDB0}" destId="{95796575-C96F-4C87-A942-EEFE3B418234}" srcOrd="0" destOrd="0" presId="urn:microsoft.com/office/officeart/2005/8/layout/radial5"/>
    <dgm:cxn modelId="{47E5589E-FFDF-4E6B-964C-EFD8FB1ED962}" type="presParOf" srcId="{3825E264-9CCD-47A0-9B33-81167DE1FDB0}" destId="{065DAD78-2EBF-44D5-80A5-E4A0D16C6F75}" srcOrd="1" destOrd="0" presId="urn:microsoft.com/office/officeart/2005/8/layout/radial5"/>
    <dgm:cxn modelId="{C3D3917B-84C1-443B-8993-F9AB7F559C53}" type="presParOf" srcId="{065DAD78-2EBF-44D5-80A5-E4A0D16C6F75}" destId="{EE77C45B-BA2E-4957-B9C6-15EACB1555CB}" srcOrd="0" destOrd="0" presId="urn:microsoft.com/office/officeart/2005/8/layout/radial5"/>
    <dgm:cxn modelId="{35A55BF4-4D74-4390-9F1F-1C59F49A7CFF}" type="presParOf" srcId="{3825E264-9CCD-47A0-9B33-81167DE1FDB0}" destId="{92868187-5F76-4A72-8853-765564E2B417}" srcOrd="2" destOrd="0" presId="urn:microsoft.com/office/officeart/2005/8/layout/radial5"/>
    <dgm:cxn modelId="{8E906700-7B24-43F5-A87D-D3B5F88446E7}" type="presParOf" srcId="{3825E264-9CCD-47A0-9B33-81167DE1FDB0}" destId="{45B0924D-E62F-403B-9CAB-26C2F1E1C57B}" srcOrd="3" destOrd="0" presId="urn:microsoft.com/office/officeart/2005/8/layout/radial5"/>
    <dgm:cxn modelId="{EB91772C-42F6-41A0-BCD7-9256698E259F}" type="presParOf" srcId="{45B0924D-E62F-403B-9CAB-26C2F1E1C57B}" destId="{A8E885F3-1763-4CD5-8291-C8996950415A}" srcOrd="0" destOrd="0" presId="urn:microsoft.com/office/officeart/2005/8/layout/radial5"/>
    <dgm:cxn modelId="{031B06B3-CD65-4D37-8D31-3DA129A36E73}" type="presParOf" srcId="{3825E264-9CCD-47A0-9B33-81167DE1FDB0}" destId="{8C4079B0-C0FD-4ED3-875B-AF3D3AD3F1AB}" srcOrd="4" destOrd="0" presId="urn:microsoft.com/office/officeart/2005/8/layout/radial5"/>
    <dgm:cxn modelId="{ED171677-CCF8-41F3-8CA8-CB8D61E575AF}" type="presParOf" srcId="{3825E264-9CCD-47A0-9B33-81167DE1FDB0}" destId="{EBBCAFB4-3E04-48FE-94DA-1BFCB8E780AC}" srcOrd="5" destOrd="0" presId="urn:microsoft.com/office/officeart/2005/8/layout/radial5"/>
    <dgm:cxn modelId="{873FDEF3-9AF1-44B5-90FF-6783AFFD94F3}" type="presParOf" srcId="{EBBCAFB4-3E04-48FE-94DA-1BFCB8E780AC}" destId="{CAE89E9E-4BB5-4484-A2BC-A57B5862E323}" srcOrd="0" destOrd="0" presId="urn:microsoft.com/office/officeart/2005/8/layout/radial5"/>
    <dgm:cxn modelId="{511A9610-57BF-44BC-9BE7-166137ED2C65}" type="presParOf" srcId="{3825E264-9CCD-47A0-9B33-81167DE1FDB0}" destId="{EEA88BC0-1683-4774-879E-37B9CE99DED4}" srcOrd="6" destOrd="0" presId="urn:microsoft.com/office/officeart/2005/8/layout/radial5"/>
    <dgm:cxn modelId="{C306C492-BF7E-4FCE-991A-BA1A2D43B1E9}" type="presParOf" srcId="{3825E264-9CCD-47A0-9B33-81167DE1FDB0}" destId="{351FC24A-206E-4EB8-B43E-6B560EDCE0FC}" srcOrd="7" destOrd="0" presId="urn:microsoft.com/office/officeart/2005/8/layout/radial5"/>
    <dgm:cxn modelId="{FBD44F4B-8FFD-4430-96F7-D5242669AE8A}" type="presParOf" srcId="{351FC24A-206E-4EB8-B43E-6B560EDCE0FC}" destId="{B783AD5D-D309-470C-ABF3-3D7A76215CE6}" srcOrd="0" destOrd="0" presId="urn:microsoft.com/office/officeart/2005/8/layout/radial5"/>
    <dgm:cxn modelId="{FAF514B4-7136-44C7-8354-34B05606686A}" type="presParOf" srcId="{3825E264-9CCD-47A0-9B33-81167DE1FDB0}" destId="{34876B30-26E4-4010-B39A-140673FCA887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59EE0-1C01-4805-A94A-B7B163981CF5}" type="doc">
      <dgm:prSet loTypeId="urn:microsoft.com/office/officeart/2005/8/layout/vList2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5EDE028-99DA-485A-BFCF-CA1E9CC76B3E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12 встреч по сбору  изделий</a:t>
          </a:r>
        </a:p>
      </dgm:t>
    </dgm:pt>
    <dgm:pt modelId="{213CF05E-FF2B-49F3-A9DC-A94948ABDF9A}" type="parTrans" cxnId="{D4507BEF-2F80-44BC-B8C9-71D90B16F8BE}">
      <dgm:prSet/>
      <dgm:spPr/>
      <dgm:t>
        <a:bodyPr/>
        <a:lstStyle/>
        <a:p>
          <a:endParaRPr lang="ru-RU"/>
        </a:p>
      </dgm:t>
    </dgm:pt>
    <dgm:pt modelId="{11F93896-9314-4AC4-B605-E29CCA5FB52C}" type="sibTrans" cxnId="{D4507BEF-2F80-44BC-B8C9-71D90B16F8BE}">
      <dgm:prSet/>
      <dgm:spPr/>
      <dgm:t>
        <a:bodyPr/>
        <a:lstStyle/>
        <a:p>
          <a:endParaRPr lang="ru-RU"/>
        </a:p>
      </dgm:t>
    </dgm:pt>
    <dgm:pt modelId="{5E0077B0-71E9-49AF-A204-A6320958622D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Участие в двух форумах   «Экологичный Новосибирск» с мастер-классами</a:t>
          </a:r>
        </a:p>
      </dgm:t>
    </dgm:pt>
    <dgm:pt modelId="{34B4E3A6-A131-44E5-A49B-94653250EC8E}" type="parTrans" cxnId="{A37C90F0-9C0E-4979-916D-213125FBCB3F}">
      <dgm:prSet/>
      <dgm:spPr/>
      <dgm:t>
        <a:bodyPr/>
        <a:lstStyle/>
        <a:p>
          <a:endParaRPr lang="ru-RU"/>
        </a:p>
      </dgm:t>
    </dgm:pt>
    <dgm:pt modelId="{7E9D89EC-A2B2-4855-838C-56ED194B0E06}" type="sibTrans" cxnId="{A37C90F0-9C0E-4979-916D-213125FBCB3F}">
      <dgm:prSet/>
      <dgm:spPr/>
      <dgm:t>
        <a:bodyPr/>
        <a:lstStyle/>
        <a:p>
          <a:endParaRPr lang="ru-RU"/>
        </a:p>
      </dgm:t>
    </dgm:pt>
    <dgm:pt modelId="{9FDAF268-9D64-4E0D-8AE2-9773A9ED4239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10 мастер-классов по вязанию</a:t>
          </a:r>
        </a:p>
      </dgm:t>
    </dgm:pt>
    <dgm:pt modelId="{DC7864A8-E50D-4D7B-B93D-52BCAC0F18B5}" type="parTrans" cxnId="{05FBBE01-75BC-4D29-922F-AE7495E949EC}">
      <dgm:prSet/>
      <dgm:spPr/>
      <dgm:t>
        <a:bodyPr/>
        <a:lstStyle/>
        <a:p>
          <a:endParaRPr lang="ru-RU"/>
        </a:p>
      </dgm:t>
    </dgm:pt>
    <dgm:pt modelId="{BA91823D-6A46-4275-9C3E-872B3180DB26}" type="sibTrans" cxnId="{05FBBE01-75BC-4D29-922F-AE7495E949EC}">
      <dgm:prSet/>
      <dgm:spPr/>
      <dgm:t>
        <a:bodyPr/>
        <a:lstStyle/>
        <a:p>
          <a:endParaRPr lang="ru-RU"/>
        </a:p>
      </dgm:t>
    </dgm:pt>
    <dgm:pt modelId="{582905A1-4CE7-4826-8164-317E4144F4A4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Участие в двух фестивалях осознанного потребления «</a:t>
          </a:r>
          <a:r>
            <a:rPr lang="ru-RU" sz="2000" b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Гаражка</a:t>
          </a:r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» с мастер-классами</a:t>
          </a:r>
        </a:p>
      </dgm:t>
    </dgm:pt>
    <dgm:pt modelId="{C4DE5AB5-7055-4446-9156-BE23D97A8598}" type="parTrans" cxnId="{63E0ADAF-5A1E-4509-B88B-840026ED0707}">
      <dgm:prSet/>
      <dgm:spPr/>
      <dgm:t>
        <a:bodyPr/>
        <a:lstStyle/>
        <a:p>
          <a:endParaRPr lang="ru-RU"/>
        </a:p>
      </dgm:t>
    </dgm:pt>
    <dgm:pt modelId="{694328E8-7326-47DC-8EBB-5E0AE05E0C9E}" type="sibTrans" cxnId="{63E0ADAF-5A1E-4509-B88B-840026ED0707}">
      <dgm:prSet/>
      <dgm:spPr/>
      <dgm:t>
        <a:bodyPr/>
        <a:lstStyle/>
        <a:p>
          <a:endParaRPr lang="ru-RU"/>
        </a:p>
      </dgm:t>
    </dgm:pt>
    <dgm:pt modelId="{4DDD1551-FCF2-4E8F-8A4F-41DFD637FD1B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Совместное вязание в рамках фестиваля «Кино на траве»</a:t>
          </a:r>
        </a:p>
      </dgm:t>
    </dgm:pt>
    <dgm:pt modelId="{23B18F70-4CEF-4B22-850D-941A2E11C6C0}" type="parTrans" cxnId="{C103FC48-5C21-473E-9C24-C72802283C2D}">
      <dgm:prSet/>
      <dgm:spPr/>
      <dgm:t>
        <a:bodyPr/>
        <a:lstStyle/>
        <a:p>
          <a:endParaRPr lang="ru-RU"/>
        </a:p>
      </dgm:t>
    </dgm:pt>
    <dgm:pt modelId="{7F408616-DF61-4C0B-93D3-E49EA0C9BF8F}" type="sibTrans" cxnId="{C103FC48-5C21-473E-9C24-C72802283C2D}">
      <dgm:prSet/>
      <dgm:spPr/>
      <dgm:t>
        <a:bodyPr/>
        <a:lstStyle/>
        <a:p>
          <a:endParaRPr lang="ru-RU"/>
        </a:p>
      </dgm:t>
    </dgm:pt>
    <dgm:pt modelId="{3C84388D-ECD3-4158-9820-7F1F1E64628D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Совместное вязание на публике с целью приобщения людей к творчеству</a:t>
          </a:r>
        </a:p>
      </dgm:t>
    </dgm:pt>
    <dgm:pt modelId="{3D69059D-7F3D-4A7D-915A-DB89BC0E5392}" type="parTrans" cxnId="{6DD43D8E-4AD3-4BDE-8068-2EE890AB9009}">
      <dgm:prSet/>
      <dgm:spPr/>
      <dgm:t>
        <a:bodyPr/>
        <a:lstStyle/>
        <a:p>
          <a:endParaRPr lang="ru-RU"/>
        </a:p>
      </dgm:t>
    </dgm:pt>
    <dgm:pt modelId="{16D0830B-19EC-429E-8964-B9759688C844}" type="sibTrans" cxnId="{6DD43D8E-4AD3-4BDE-8068-2EE890AB9009}">
      <dgm:prSet/>
      <dgm:spPr/>
      <dgm:t>
        <a:bodyPr/>
        <a:lstStyle/>
        <a:p>
          <a:endParaRPr lang="ru-RU"/>
        </a:p>
      </dgm:t>
    </dgm:pt>
    <dgm:pt modelId="{36E83294-2311-45CE-BB36-82FF2B79B60C}">
      <dgm:prSet phldrT="[Текст]"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</a:gradFill>
      </dgm:spPr>
      <dgm:t>
        <a:bodyPr/>
        <a:lstStyle/>
        <a:p>
          <a:r>
            <a: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11 марафонов по вязанию</a:t>
          </a:r>
        </a:p>
      </dgm:t>
    </dgm:pt>
    <dgm:pt modelId="{F77D829E-C508-49A5-9B74-93E21212ABD7}" type="parTrans" cxnId="{554DA2F0-084B-495B-A009-9F8F1A468D19}">
      <dgm:prSet/>
      <dgm:spPr/>
      <dgm:t>
        <a:bodyPr/>
        <a:lstStyle/>
        <a:p>
          <a:endParaRPr lang="ru-RU"/>
        </a:p>
      </dgm:t>
    </dgm:pt>
    <dgm:pt modelId="{054B4D90-9CD0-4938-BBFE-B92555C42B16}" type="sibTrans" cxnId="{554DA2F0-084B-495B-A009-9F8F1A468D19}">
      <dgm:prSet/>
      <dgm:spPr/>
      <dgm:t>
        <a:bodyPr/>
        <a:lstStyle/>
        <a:p>
          <a:endParaRPr lang="ru-RU"/>
        </a:p>
      </dgm:t>
    </dgm:pt>
    <dgm:pt modelId="{6E6B4595-A69D-4EDD-AF57-70FC7749F449}" type="pres">
      <dgm:prSet presAssocID="{88159EE0-1C01-4805-A94A-B7B163981CF5}" presName="linear" presStyleCnt="0">
        <dgm:presLayoutVars>
          <dgm:animLvl val="lvl"/>
          <dgm:resizeHandles val="exact"/>
        </dgm:presLayoutVars>
      </dgm:prSet>
      <dgm:spPr/>
    </dgm:pt>
    <dgm:pt modelId="{34F8316D-B41B-4207-A071-6EDFF90F66E3}" type="pres">
      <dgm:prSet presAssocID="{36E83294-2311-45CE-BB36-82FF2B79B60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ECB1BC7-9E83-496F-9F17-2012BD1FC963}" type="pres">
      <dgm:prSet presAssocID="{054B4D90-9CD0-4938-BBFE-B92555C42B16}" presName="spacer" presStyleCnt="0"/>
      <dgm:spPr/>
    </dgm:pt>
    <dgm:pt modelId="{5757114D-820F-4842-9004-359F9E8BFEF3}" type="pres">
      <dgm:prSet presAssocID="{E5EDE028-99DA-485A-BFCF-CA1E9CC76B3E}" presName="parentText" presStyleLbl="node1" presStyleIdx="1" presStyleCnt="7" custLinFactNeighborX="0" custLinFactNeighborY="-41108">
        <dgm:presLayoutVars>
          <dgm:chMax val="0"/>
          <dgm:bulletEnabled val="1"/>
        </dgm:presLayoutVars>
      </dgm:prSet>
      <dgm:spPr/>
    </dgm:pt>
    <dgm:pt modelId="{CEFC62FE-5F56-48B6-840A-A6F44CC115D6}" type="pres">
      <dgm:prSet presAssocID="{11F93896-9314-4AC4-B605-E29CCA5FB52C}" presName="spacer" presStyleCnt="0"/>
      <dgm:spPr/>
    </dgm:pt>
    <dgm:pt modelId="{E7729D83-959A-439F-8B0F-27ED7E5E0216}" type="pres">
      <dgm:prSet presAssocID="{5E0077B0-71E9-49AF-A204-A6320958622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62E7ADF-6542-440F-ADE5-1996C530FA7A}" type="pres">
      <dgm:prSet presAssocID="{7E9D89EC-A2B2-4855-838C-56ED194B0E06}" presName="spacer" presStyleCnt="0"/>
      <dgm:spPr/>
    </dgm:pt>
    <dgm:pt modelId="{8B514DB0-52E7-4D81-8537-699B8BF9ECC0}" type="pres">
      <dgm:prSet presAssocID="{9FDAF268-9D64-4E0D-8AE2-9773A9ED423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69558E2-0D13-4C2B-B01D-C020EB6E96D4}" type="pres">
      <dgm:prSet presAssocID="{BA91823D-6A46-4275-9C3E-872B3180DB26}" presName="spacer" presStyleCnt="0"/>
      <dgm:spPr/>
    </dgm:pt>
    <dgm:pt modelId="{D231094D-C7E9-49ED-A937-28BBF3ABDB37}" type="pres">
      <dgm:prSet presAssocID="{582905A1-4CE7-4826-8164-317E4144F4A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610503A-EC93-4B8F-873C-CB0550263CA6}" type="pres">
      <dgm:prSet presAssocID="{694328E8-7326-47DC-8EBB-5E0AE05E0C9E}" presName="spacer" presStyleCnt="0"/>
      <dgm:spPr/>
    </dgm:pt>
    <dgm:pt modelId="{7D69B587-502B-4264-BB95-FF19EE79F1F8}" type="pres">
      <dgm:prSet presAssocID="{4DDD1551-FCF2-4E8F-8A4F-41DFD637FD1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E47F4CD-220B-4B13-978D-FF93F2F27550}" type="pres">
      <dgm:prSet presAssocID="{7F408616-DF61-4C0B-93D3-E49EA0C9BF8F}" presName="spacer" presStyleCnt="0"/>
      <dgm:spPr/>
    </dgm:pt>
    <dgm:pt modelId="{F6DFACED-4BD0-4B04-B51E-005F30C24197}" type="pres">
      <dgm:prSet presAssocID="{3C84388D-ECD3-4158-9820-7F1F1E64628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5FBBE01-75BC-4D29-922F-AE7495E949EC}" srcId="{88159EE0-1C01-4805-A94A-B7B163981CF5}" destId="{9FDAF268-9D64-4E0D-8AE2-9773A9ED4239}" srcOrd="3" destOrd="0" parTransId="{DC7864A8-E50D-4D7B-B93D-52BCAC0F18B5}" sibTransId="{BA91823D-6A46-4275-9C3E-872B3180DB26}"/>
    <dgm:cxn modelId="{1E00C51B-A574-4D4D-B73B-647218955112}" type="presOf" srcId="{582905A1-4CE7-4826-8164-317E4144F4A4}" destId="{D231094D-C7E9-49ED-A937-28BBF3ABDB37}" srcOrd="0" destOrd="0" presId="urn:microsoft.com/office/officeart/2005/8/layout/vList2"/>
    <dgm:cxn modelId="{2BD2B265-4C6E-4A53-A1C1-C7225D305D99}" type="presOf" srcId="{5E0077B0-71E9-49AF-A204-A6320958622D}" destId="{E7729D83-959A-439F-8B0F-27ED7E5E0216}" srcOrd="0" destOrd="0" presId="urn:microsoft.com/office/officeart/2005/8/layout/vList2"/>
    <dgm:cxn modelId="{C103FC48-5C21-473E-9C24-C72802283C2D}" srcId="{88159EE0-1C01-4805-A94A-B7B163981CF5}" destId="{4DDD1551-FCF2-4E8F-8A4F-41DFD637FD1B}" srcOrd="5" destOrd="0" parTransId="{23B18F70-4CEF-4B22-850D-941A2E11C6C0}" sibTransId="{7F408616-DF61-4C0B-93D3-E49EA0C9BF8F}"/>
    <dgm:cxn modelId="{D897E750-E2CF-4870-9BF1-E1E61F2EE9A4}" type="presOf" srcId="{9FDAF268-9D64-4E0D-8AE2-9773A9ED4239}" destId="{8B514DB0-52E7-4D81-8537-699B8BF9ECC0}" srcOrd="0" destOrd="0" presId="urn:microsoft.com/office/officeart/2005/8/layout/vList2"/>
    <dgm:cxn modelId="{5048B07B-DE48-4A6F-B443-94F9917FC591}" type="presOf" srcId="{88159EE0-1C01-4805-A94A-B7B163981CF5}" destId="{6E6B4595-A69D-4EDD-AF57-70FC7749F449}" srcOrd="0" destOrd="0" presId="urn:microsoft.com/office/officeart/2005/8/layout/vList2"/>
    <dgm:cxn modelId="{6DD43D8E-4AD3-4BDE-8068-2EE890AB9009}" srcId="{88159EE0-1C01-4805-A94A-B7B163981CF5}" destId="{3C84388D-ECD3-4158-9820-7F1F1E64628D}" srcOrd="6" destOrd="0" parTransId="{3D69059D-7F3D-4A7D-915A-DB89BC0E5392}" sibTransId="{16D0830B-19EC-429E-8964-B9759688C844}"/>
    <dgm:cxn modelId="{EB4EA09E-4397-48FD-9001-D016800EE5C9}" type="presOf" srcId="{36E83294-2311-45CE-BB36-82FF2B79B60C}" destId="{34F8316D-B41B-4207-A071-6EDFF90F66E3}" srcOrd="0" destOrd="0" presId="urn:microsoft.com/office/officeart/2005/8/layout/vList2"/>
    <dgm:cxn modelId="{63E0ADAF-5A1E-4509-B88B-840026ED0707}" srcId="{88159EE0-1C01-4805-A94A-B7B163981CF5}" destId="{582905A1-4CE7-4826-8164-317E4144F4A4}" srcOrd="4" destOrd="0" parTransId="{C4DE5AB5-7055-4446-9156-BE23D97A8598}" sibTransId="{694328E8-7326-47DC-8EBB-5E0AE05E0C9E}"/>
    <dgm:cxn modelId="{17FE9ADB-2C91-4342-8D6F-F9FC5A7E932F}" type="presOf" srcId="{3C84388D-ECD3-4158-9820-7F1F1E64628D}" destId="{F6DFACED-4BD0-4B04-B51E-005F30C24197}" srcOrd="0" destOrd="0" presId="urn:microsoft.com/office/officeart/2005/8/layout/vList2"/>
    <dgm:cxn modelId="{D4507BEF-2F80-44BC-B8C9-71D90B16F8BE}" srcId="{88159EE0-1C01-4805-A94A-B7B163981CF5}" destId="{E5EDE028-99DA-485A-BFCF-CA1E9CC76B3E}" srcOrd="1" destOrd="0" parTransId="{213CF05E-FF2B-49F3-A9DC-A94948ABDF9A}" sibTransId="{11F93896-9314-4AC4-B605-E29CCA5FB52C}"/>
    <dgm:cxn modelId="{A37C90F0-9C0E-4979-916D-213125FBCB3F}" srcId="{88159EE0-1C01-4805-A94A-B7B163981CF5}" destId="{5E0077B0-71E9-49AF-A204-A6320958622D}" srcOrd="2" destOrd="0" parTransId="{34B4E3A6-A131-44E5-A49B-94653250EC8E}" sibTransId="{7E9D89EC-A2B2-4855-838C-56ED194B0E06}"/>
    <dgm:cxn modelId="{554DA2F0-084B-495B-A009-9F8F1A468D19}" srcId="{88159EE0-1C01-4805-A94A-B7B163981CF5}" destId="{36E83294-2311-45CE-BB36-82FF2B79B60C}" srcOrd="0" destOrd="0" parTransId="{F77D829E-C508-49A5-9B74-93E21212ABD7}" sibTransId="{054B4D90-9CD0-4938-BBFE-B92555C42B16}"/>
    <dgm:cxn modelId="{99B98DFC-8B24-4E01-A195-207F4686D636}" type="presOf" srcId="{E5EDE028-99DA-485A-BFCF-CA1E9CC76B3E}" destId="{5757114D-820F-4842-9004-359F9E8BFEF3}" srcOrd="0" destOrd="0" presId="urn:microsoft.com/office/officeart/2005/8/layout/vList2"/>
    <dgm:cxn modelId="{1C301CFE-2663-4D86-AE43-E0BF57425C6A}" type="presOf" srcId="{4DDD1551-FCF2-4E8F-8A4F-41DFD637FD1B}" destId="{7D69B587-502B-4264-BB95-FF19EE79F1F8}" srcOrd="0" destOrd="0" presId="urn:microsoft.com/office/officeart/2005/8/layout/vList2"/>
    <dgm:cxn modelId="{BFA93DAB-420A-42C4-AD6A-70544DE13FF0}" type="presParOf" srcId="{6E6B4595-A69D-4EDD-AF57-70FC7749F449}" destId="{34F8316D-B41B-4207-A071-6EDFF90F66E3}" srcOrd="0" destOrd="0" presId="urn:microsoft.com/office/officeart/2005/8/layout/vList2"/>
    <dgm:cxn modelId="{E967BF5D-74BD-4043-BC4C-57918B6EB925}" type="presParOf" srcId="{6E6B4595-A69D-4EDD-AF57-70FC7749F449}" destId="{FECB1BC7-9E83-496F-9F17-2012BD1FC963}" srcOrd="1" destOrd="0" presId="urn:microsoft.com/office/officeart/2005/8/layout/vList2"/>
    <dgm:cxn modelId="{9DB75EA2-FDEF-42EB-9CB1-90E8E761D317}" type="presParOf" srcId="{6E6B4595-A69D-4EDD-AF57-70FC7749F449}" destId="{5757114D-820F-4842-9004-359F9E8BFEF3}" srcOrd="2" destOrd="0" presId="urn:microsoft.com/office/officeart/2005/8/layout/vList2"/>
    <dgm:cxn modelId="{29F22458-116A-4BEB-BA40-B8E2A18257C5}" type="presParOf" srcId="{6E6B4595-A69D-4EDD-AF57-70FC7749F449}" destId="{CEFC62FE-5F56-48B6-840A-A6F44CC115D6}" srcOrd="3" destOrd="0" presId="urn:microsoft.com/office/officeart/2005/8/layout/vList2"/>
    <dgm:cxn modelId="{83788FFB-07C5-4CE1-9AAD-ECF27801BAC9}" type="presParOf" srcId="{6E6B4595-A69D-4EDD-AF57-70FC7749F449}" destId="{E7729D83-959A-439F-8B0F-27ED7E5E0216}" srcOrd="4" destOrd="0" presId="urn:microsoft.com/office/officeart/2005/8/layout/vList2"/>
    <dgm:cxn modelId="{F18CFF8B-0246-4660-AC67-E198667AFB07}" type="presParOf" srcId="{6E6B4595-A69D-4EDD-AF57-70FC7749F449}" destId="{862E7ADF-6542-440F-ADE5-1996C530FA7A}" srcOrd="5" destOrd="0" presId="urn:microsoft.com/office/officeart/2005/8/layout/vList2"/>
    <dgm:cxn modelId="{4633757C-D8C5-4BA7-B352-A05A734D780B}" type="presParOf" srcId="{6E6B4595-A69D-4EDD-AF57-70FC7749F449}" destId="{8B514DB0-52E7-4D81-8537-699B8BF9ECC0}" srcOrd="6" destOrd="0" presId="urn:microsoft.com/office/officeart/2005/8/layout/vList2"/>
    <dgm:cxn modelId="{283E2C9A-5EB8-410E-A554-5B74C2573FF0}" type="presParOf" srcId="{6E6B4595-A69D-4EDD-AF57-70FC7749F449}" destId="{869558E2-0D13-4C2B-B01D-C020EB6E96D4}" srcOrd="7" destOrd="0" presId="urn:microsoft.com/office/officeart/2005/8/layout/vList2"/>
    <dgm:cxn modelId="{8D6AFC75-65B2-46EE-8F58-1031C2245774}" type="presParOf" srcId="{6E6B4595-A69D-4EDD-AF57-70FC7749F449}" destId="{D231094D-C7E9-49ED-A937-28BBF3ABDB37}" srcOrd="8" destOrd="0" presId="urn:microsoft.com/office/officeart/2005/8/layout/vList2"/>
    <dgm:cxn modelId="{6EDDE40B-0B86-4618-9C2B-91FD5C840BE1}" type="presParOf" srcId="{6E6B4595-A69D-4EDD-AF57-70FC7749F449}" destId="{F610503A-EC93-4B8F-873C-CB0550263CA6}" srcOrd="9" destOrd="0" presId="urn:microsoft.com/office/officeart/2005/8/layout/vList2"/>
    <dgm:cxn modelId="{0BF7E53D-40A6-471A-B1A4-8BE9B753851E}" type="presParOf" srcId="{6E6B4595-A69D-4EDD-AF57-70FC7749F449}" destId="{7D69B587-502B-4264-BB95-FF19EE79F1F8}" srcOrd="10" destOrd="0" presId="urn:microsoft.com/office/officeart/2005/8/layout/vList2"/>
    <dgm:cxn modelId="{EBB4E47A-6B28-468F-B6D1-20C6064E9434}" type="presParOf" srcId="{6E6B4595-A69D-4EDD-AF57-70FC7749F449}" destId="{0E47F4CD-220B-4B13-978D-FF93F2F27550}" srcOrd="11" destOrd="0" presId="urn:microsoft.com/office/officeart/2005/8/layout/vList2"/>
    <dgm:cxn modelId="{C3549A74-92CC-448E-BF12-38D492D6BCE4}" type="presParOf" srcId="{6E6B4595-A69D-4EDD-AF57-70FC7749F449}" destId="{F6DFACED-4BD0-4B04-B51E-005F30C2419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96575-C96F-4C87-A942-EEFE3B418234}">
      <dsp:nvSpPr>
        <dsp:cNvPr id="0" name=""/>
        <dsp:cNvSpPr/>
      </dsp:nvSpPr>
      <dsp:spPr>
        <a:xfrm>
          <a:off x="1992500" y="2137389"/>
          <a:ext cx="2124673" cy="1537502"/>
        </a:xfrm>
        <a:prstGeom prst="ellipse">
          <a:avLst/>
        </a:prstGeom>
        <a:solidFill>
          <a:srgbClr val="F89E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none" kern="120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Организаторы</a:t>
          </a:r>
          <a:r>
            <a:rPr lang="ru-RU" sz="2000" b="0" i="0" u="none" kern="120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 </a:t>
          </a:r>
          <a:r>
            <a:rPr lang="ru-RU" sz="2000" b="1" i="0" u="none" kern="1200" baseline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165100">
                  <a:schemeClr val="bg1">
                    <a:lumMod val="95000"/>
                    <a:alpha val="40000"/>
                  </a:schemeClr>
                </a:glow>
              </a:effectLst>
              <a:latin typeface="Monotype Corsiva" panose="03010101010201010101" pitchFamily="66" charset="0"/>
            </a:rPr>
            <a:t>клуба </a:t>
          </a:r>
          <a:endParaRPr lang="ru-RU" sz="2000" b="1" u="none" kern="1200" dirty="0">
            <a:ln w="0">
              <a:solidFill>
                <a:schemeClr val="tx1"/>
              </a:solidFill>
            </a:ln>
            <a:solidFill>
              <a:schemeClr val="tx1"/>
            </a:solidFill>
            <a:effectLst>
              <a:glow rad="165100">
                <a:schemeClr val="bg1">
                  <a:lumMod val="95000"/>
                  <a:alpha val="40000"/>
                </a:schemeClr>
              </a:glow>
            </a:effectLst>
            <a:latin typeface="Monotype Corsiva" panose="03010101010201010101" pitchFamily="66" charset="0"/>
          </a:endParaRPr>
        </a:p>
      </dsp:txBody>
      <dsp:txXfrm>
        <a:off x="2303651" y="2362551"/>
        <a:ext cx="1502371" cy="1087178"/>
      </dsp:txXfrm>
    </dsp:sp>
    <dsp:sp modelId="{065DAD78-2EBF-44D5-80A5-E4A0D16C6F75}">
      <dsp:nvSpPr>
        <dsp:cNvPr id="0" name=""/>
        <dsp:cNvSpPr/>
      </dsp:nvSpPr>
      <dsp:spPr>
        <a:xfrm rot="16200000">
          <a:off x="2907112" y="1940440"/>
          <a:ext cx="240086" cy="202977"/>
        </a:xfrm>
        <a:prstGeom prst="rightArrow">
          <a:avLst>
            <a:gd name="adj1" fmla="val 60000"/>
            <a:gd name="adj2" fmla="val 50000"/>
          </a:avLst>
        </a:prstGeom>
        <a:solidFill>
          <a:srgbClr val="F89E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10800000">
        <a:off x="2937559" y="2011482"/>
        <a:ext cx="179193" cy="121787"/>
      </dsp:txXfrm>
    </dsp:sp>
    <dsp:sp modelId="{92868187-5F76-4A72-8853-765564E2B417}">
      <dsp:nvSpPr>
        <dsp:cNvPr id="0" name=""/>
        <dsp:cNvSpPr/>
      </dsp:nvSpPr>
      <dsp:spPr>
        <a:xfrm>
          <a:off x="1343060" y="166255"/>
          <a:ext cx="3262696" cy="1774153"/>
        </a:xfrm>
        <a:prstGeom prst="ellipse">
          <a:avLst/>
        </a:prstGeom>
        <a:solidFill>
          <a:srgbClr val="F89E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chemeClr val="tx1"/>
              </a:solidFill>
              <a:latin typeface="Monotype Corsiva" panose="03010101010201010101" pitchFamily="66" charset="0"/>
            </a:rPr>
            <a:t>Организуют передачу связанных волонтерами изделий подопечным </a:t>
          </a:r>
          <a:endParaRPr lang="ru-RU" sz="1600" b="1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1820871" y="426074"/>
        <a:ext cx="2307074" cy="1254515"/>
      </dsp:txXfrm>
    </dsp:sp>
    <dsp:sp modelId="{45B0924D-E62F-403B-9CAB-26C2F1E1C57B}">
      <dsp:nvSpPr>
        <dsp:cNvPr id="0" name=""/>
        <dsp:cNvSpPr/>
      </dsp:nvSpPr>
      <dsp:spPr>
        <a:xfrm rot="21535176">
          <a:off x="4066923" y="2806348"/>
          <a:ext cx="194143" cy="199600"/>
        </a:xfrm>
        <a:prstGeom prst="rightArrow">
          <a:avLst>
            <a:gd name="adj1" fmla="val 60000"/>
            <a:gd name="adj2" fmla="val 50000"/>
          </a:avLst>
        </a:prstGeom>
        <a:solidFill>
          <a:srgbClr val="F89E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4066928" y="2846817"/>
        <a:ext cx="135900" cy="119760"/>
      </dsp:txXfrm>
    </dsp:sp>
    <dsp:sp modelId="{8C4079B0-C0FD-4ED3-875B-AF3D3AD3F1AB}">
      <dsp:nvSpPr>
        <dsp:cNvPr id="0" name=""/>
        <dsp:cNvSpPr/>
      </dsp:nvSpPr>
      <dsp:spPr>
        <a:xfrm>
          <a:off x="4214019" y="1399253"/>
          <a:ext cx="1934279" cy="2933573"/>
        </a:xfrm>
        <a:prstGeom prst="ellipse">
          <a:avLst/>
        </a:prstGeom>
        <a:solidFill>
          <a:srgbClr val="F89EA7">
            <a:alpha val="76471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chemeClr val="tx1"/>
              </a:solidFill>
              <a:latin typeface="Monotype Corsiva" panose="03010101010201010101" pitchFamily="66" charset="0"/>
            </a:rPr>
            <a:t>Отчитываются о передачах фотоотчетами</a:t>
          </a:r>
          <a:endParaRPr lang="ru-RU" sz="1600" b="1" kern="1200" dirty="0">
            <a:solidFill>
              <a:schemeClr val="tx1"/>
            </a:solidFill>
            <a:latin typeface="Monotype Corsiva" panose="03010101010201010101" pitchFamily="66" charset="0"/>
          </a:endParaRPr>
        </a:p>
      </dsp:txBody>
      <dsp:txXfrm>
        <a:off x="4497288" y="1828865"/>
        <a:ext cx="1367741" cy="2074349"/>
      </dsp:txXfrm>
    </dsp:sp>
    <dsp:sp modelId="{EBBCAFB4-3E04-48FE-94DA-1BFCB8E780AC}">
      <dsp:nvSpPr>
        <dsp:cNvPr id="0" name=""/>
        <dsp:cNvSpPr/>
      </dsp:nvSpPr>
      <dsp:spPr>
        <a:xfrm rot="5493907">
          <a:off x="2909197" y="3658431"/>
          <a:ext cx="255777" cy="220928"/>
        </a:xfrm>
        <a:prstGeom prst="rightArrow">
          <a:avLst>
            <a:gd name="adj1" fmla="val 60000"/>
            <a:gd name="adj2" fmla="val 50000"/>
          </a:avLst>
        </a:prstGeom>
        <a:solidFill>
          <a:srgbClr val="F89E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 rot="10800000">
        <a:off x="2943241" y="3669490"/>
        <a:ext cx="189499" cy="132556"/>
      </dsp:txXfrm>
    </dsp:sp>
    <dsp:sp modelId="{EEA88BC0-1683-4774-879E-37B9CE99DED4}">
      <dsp:nvSpPr>
        <dsp:cNvPr id="0" name=""/>
        <dsp:cNvSpPr/>
      </dsp:nvSpPr>
      <dsp:spPr>
        <a:xfrm>
          <a:off x="1284102" y="3848332"/>
          <a:ext cx="3439643" cy="1842283"/>
        </a:xfrm>
        <a:prstGeom prst="ellipse">
          <a:avLst/>
        </a:prstGeom>
        <a:solidFill>
          <a:srgbClr val="F89E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176213" algn="ctr" defTabSz="179388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Monotype Corsiva" panose="03010101010201010101" pitchFamily="66" charset="0"/>
            </a:rPr>
            <a:t>О</a:t>
          </a:r>
          <a:r>
            <a:rPr lang="ru-RU" sz="1600" b="1" i="0" kern="1200" baseline="0" dirty="0">
              <a:solidFill>
                <a:schemeClr val="tx1"/>
              </a:solidFill>
              <a:latin typeface="Monotype Corsiva" panose="03010101010201010101" pitchFamily="66" charset="0"/>
            </a:rPr>
            <a:t>рганизуют</a:t>
          </a:r>
          <a:r>
            <a:rPr lang="ru-RU" sz="1600" b="1" kern="1200" dirty="0">
              <a:solidFill>
                <a:schemeClr val="tx1"/>
              </a:solidFill>
              <a:latin typeface="Monotype Corsiva" panose="03010101010201010101" pitchFamily="66" charset="0"/>
            </a:rPr>
            <a:t> </a:t>
          </a:r>
          <a:r>
            <a:rPr lang="ru-RU" sz="1600" b="1" i="0" kern="1200" baseline="0" dirty="0">
              <a:solidFill>
                <a:schemeClr val="tx1"/>
              </a:solidFill>
              <a:latin typeface="Monotype Corsiva" panose="03010101010201010101" pitchFamily="66" charset="0"/>
            </a:rPr>
            <a:t>встречи волонтеров, мастер-классы и другие мероприятия, направленные на развитие клуба и его деятельности</a:t>
          </a:r>
          <a:endParaRPr lang="ru-RU" sz="1600" kern="1200" dirty="0">
            <a:latin typeface="Monotype Corsiva" panose="03010101010201010101" pitchFamily="66" charset="0"/>
          </a:endParaRPr>
        </a:p>
      </dsp:txBody>
      <dsp:txXfrm>
        <a:off x="1787826" y="4118128"/>
        <a:ext cx="2432195" cy="1302691"/>
      </dsp:txXfrm>
    </dsp:sp>
    <dsp:sp modelId="{351FC24A-206E-4EB8-B43E-6B560EDCE0FC}">
      <dsp:nvSpPr>
        <dsp:cNvPr id="0" name=""/>
        <dsp:cNvSpPr/>
      </dsp:nvSpPr>
      <dsp:spPr>
        <a:xfrm rot="10863532">
          <a:off x="1845975" y="2776204"/>
          <a:ext cx="201654" cy="218913"/>
        </a:xfrm>
        <a:prstGeom prst="rightArrow">
          <a:avLst>
            <a:gd name="adj1" fmla="val 60000"/>
            <a:gd name="adj2" fmla="val 50000"/>
          </a:avLst>
        </a:prstGeom>
        <a:solidFill>
          <a:srgbClr val="F89E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 rot="10800000">
        <a:off x="1906466" y="2820546"/>
        <a:ext cx="141158" cy="131347"/>
      </dsp:txXfrm>
    </dsp:sp>
    <dsp:sp modelId="{34876B30-26E4-4010-B39A-140673FCA887}">
      <dsp:nvSpPr>
        <dsp:cNvPr id="0" name=""/>
        <dsp:cNvSpPr/>
      </dsp:nvSpPr>
      <dsp:spPr>
        <a:xfrm>
          <a:off x="-126702" y="1399521"/>
          <a:ext cx="2024694" cy="2933051"/>
        </a:xfrm>
        <a:prstGeom prst="ellipse">
          <a:avLst/>
        </a:prstGeom>
        <a:solidFill>
          <a:srgbClr val="F89E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chemeClr val="tx1"/>
              </a:solidFill>
              <a:latin typeface="Monotype Corsiva" panose="03010101010201010101" pitchFamily="66" charset="0"/>
            </a:rPr>
            <a:t>Распределяют пряжу, подаренную клубу, между волонтерами</a:t>
          </a:r>
          <a:r>
            <a:rPr lang="ru-RU" sz="1600" b="0" i="0" kern="1200" baseline="0" dirty="0">
              <a:latin typeface="Monotype Corsiva" panose="03010101010201010101" pitchFamily="66" charset="0"/>
            </a:rPr>
            <a:t>.</a:t>
          </a:r>
          <a:endParaRPr lang="ru-RU" sz="1600" kern="1200" dirty="0">
            <a:latin typeface="Monotype Corsiva" panose="03010101010201010101" pitchFamily="66" charset="0"/>
          </a:endParaRPr>
        </a:p>
      </dsp:txBody>
      <dsp:txXfrm>
        <a:off x="169808" y="1829056"/>
        <a:ext cx="1431674" cy="2073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8316D-B41B-4207-A071-6EDFF90F66E3}">
      <dsp:nvSpPr>
        <dsp:cNvPr id="0" name=""/>
        <dsp:cNvSpPr/>
      </dsp:nvSpPr>
      <dsp:spPr>
        <a:xfrm>
          <a:off x="0" y="2353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11 марафонов по вязанию</a:t>
          </a:r>
        </a:p>
      </dsp:txBody>
      <dsp:txXfrm>
        <a:off x="40008" y="42361"/>
        <a:ext cx="3687640" cy="739555"/>
      </dsp:txXfrm>
    </dsp:sp>
    <dsp:sp modelId="{5757114D-820F-4842-9004-359F9E8BFEF3}">
      <dsp:nvSpPr>
        <dsp:cNvPr id="0" name=""/>
        <dsp:cNvSpPr/>
      </dsp:nvSpPr>
      <dsp:spPr>
        <a:xfrm>
          <a:off x="0" y="828524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12 встреч по сбору  изделий</a:t>
          </a:r>
        </a:p>
      </dsp:txBody>
      <dsp:txXfrm>
        <a:off x="40008" y="868532"/>
        <a:ext cx="3687640" cy="739555"/>
      </dsp:txXfrm>
    </dsp:sp>
    <dsp:sp modelId="{E7729D83-959A-439F-8B0F-27ED7E5E0216}">
      <dsp:nvSpPr>
        <dsp:cNvPr id="0" name=""/>
        <dsp:cNvSpPr/>
      </dsp:nvSpPr>
      <dsp:spPr>
        <a:xfrm>
          <a:off x="0" y="1663911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Участие в двух форумах   «Экологичный Новосибирск» с мастер-классами</a:t>
          </a:r>
        </a:p>
      </dsp:txBody>
      <dsp:txXfrm>
        <a:off x="40008" y="1703919"/>
        <a:ext cx="3687640" cy="739555"/>
      </dsp:txXfrm>
    </dsp:sp>
    <dsp:sp modelId="{8B514DB0-52E7-4D81-8537-699B8BF9ECC0}">
      <dsp:nvSpPr>
        <dsp:cNvPr id="0" name=""/>
        <dsp:cNvSpPr/>
      </dsp:nvSpPr>
      <dsp:spPr>
        <a:xfrm>
          <a:off x="0" y="2494690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10 мастер-классов по вязанию</a:t>
          </a:r>
        </a:p>
      </dsp:txBody>
      <dsp:txXfrm>
        <a:off x="40008" y="2534698"/>
        <a:ext cx="3687640" cy="739555"/>
      </dsp:txXfrm>
    </dsp:sp>
    <dsp:sp modelId="{D231094D-C7E9-49ED-A937-28BBF3ABDB37}">
      <dsp:nvSpPr>
        <dsp:cNvPr id="0" name=""/>
        <dsp:cNvSpPr/>
      </dsp:nvSpPr>
      <dsp:spPr>
        <a:xfrm>
          <a:off x="0" y="3325469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Участие в двух фестивалях осознанного потребления «</a:t>
          </a:r>
          <a:r>
            <a:rPr lang="ru-RU" sz="2000" b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Гаражка</a:t>
          </a: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» с мастер-классами</a:t>
          </a:r>
        </a:p>
      </dsp:txBody>
      <dsp:txXfrm>
        <a:off x="40008" y="3365477"/>
        <a:ext cx="3687640" cy="739555"/>
      </dsp:txXfrm>
    </dsp:sp>
    <dsp:sp modelId="{7D69B587-502B-4264-BB95-FF19EE79F1F8}">
      <dsp:nvSpPr>
        <dsp:cNvPr id="0" name=""/>
        <dsp:cNvSpPr/>
      </dsp:nvSpPr>
      <dsp:spPr>
        <a:xfrm>
          <a:off x="0" y="4156248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Совместное вязание в рамках фестиваля «Кино на траве»</a:t>
          </a:r>
        </a:p>
      </dsp:txBody>
      <dsp:txXfrm>
        <a:off x="40008" y="4196256"/>
        <a:ext cx="3687640" cy="739555"/>
      </dsp:txXfrm>
    </dsp:sp>
    <dsp:sp modelId="{F6DFACED-4BD0-4B04-B51E-005F30C24197}">
      <dsp:nvSpPr>
        <dsp:cNvPr id="0" name=""/>
        <dsp:cNvSpPr/>
      </dsp:nvSpPr>
      <dsp:spPr>
        <a:xfrm>
          <a:off x="0" y="4987027"/>
          <a:ext cx="3767656" cy="8195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rgbClr val="F89EA7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rPr>
            <a:t>Совместное вязание на публике с целью приобщения людей к творчеству</a:t>
          </a:r>
        </a:p>
      </dsp:txBody>
      <dsp:txXfrm>
        <a:off x="40008" y="5027035"/>
        <a:ext cx="3687640" cy="73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BA373-03D1-4BDB-B8BA-A0B34153FA74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390E-C3CF-4121-9474-03885F571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7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1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1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3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7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91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42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6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64951-D689-49DF-BA70-EFD42EDAE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386491-C4CC-4F93-A36D-AE9CD2894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A3DD2-D640-4C2A-8E4D-291A040B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99B7A2-3FF0-4988-B7DE-084DA674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9AB63B-E3D7-4266-A4B4-4FD567FF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1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E9AA6-95B0-4992-839B-EEB2DBE5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43F4F-5487-430E-8062-685A0210E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3BF30A-073A-45C1-B1CC-8C2F5AF2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BF622D-D171-4E6A-B6F4-88B910FE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9559A-4081-41B0-AB56-DF620172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4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73CC13-5768-4134-8F18-16FB13FA1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09650-D168-488C-8EDE-BE9BCD413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577CE8-4735-4469-92F4-398FBA12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E123B-4DC2-4F00-B216-0775FB4D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BC307B-2B9A-4E45-91C7-C4EA72B9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1FB73-24EE-40FE-B9FE-A8A98B93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305816-8E5E-4280-89E5-2BAB0BA6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B4AB2-BBB4-42B5-BB78-7711B6B3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30245-416E-432C-9C5E-103BAE7D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65E9-E48D-4A69-B566-158D9C48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4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5922-D096-4AC2-983F-79BEFE1A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93117-1ED2-44B5-82E8-7055A2CAB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19857-C6E8-492B-BE0B-154AF3C6C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3C052A-2073-47BB-923D-7C826BD0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C30A2-5BA5-475D-BEEC-4DC58D93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7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45CC5-E27D-44A1-8891-63F57E6F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58D3B-E289-41E8-91C7-EF9649742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BC6962-40B2-46CB-8A51-770D18CF1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72627-9D54-49FE-9D11-C3ED37C3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6B0421-7A66-4407-BB0F-09CAB1F6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C79E7A-ED40-471A-BAA9-A5889874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8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BCF89-448C-4D20-8DEA-58999A95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479A3-D7B1-499E-9B7F-BC962BCF3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C5CD9C-C389-47C5-B294-F6987F1AD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F76B50-4650-4D83-94D1-6A9DEA7FE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F38B05-5529-4B51-B53E-0AB4B72B3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368484-1FF7-4EB9-A3AC-6082142B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DAC8D6-82C9-4833-B30A-4C5E81C4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9BEB37-37C2-4ED1-8450-B1BEA447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52A4E-55CB-4868-931C-31D59C80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617085-A7B8-42D6-86B2-2C4F098CE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D27C1B-77FC-4959-8EFE-F4DF7301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2153D-2A94-4E11-B78B-BB712E6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2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412282-B5DB-4AF9-B5D5-6D149AEE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E2343A-9EB0-42EF-8225-D48DA9AE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17F8EE-59D2-4D94-B48F-3243802F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1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28235-5BFA-4FA9-A349-D6691A92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778386-FAD7-460E-BE32-29471F52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80B3D-6A3F-4FA8-BE9F-36E734A08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DD367-A549-4D8B-A2F0-FE680C3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E9E880-7BB4-47BD-8B1D-812E88C3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2F23C8-7A4D-4F80-B645-DAFBA3A4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4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6CE8A-D2E6-4EE7-87B9-6BB4ACD5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24C49D-D5DC-4409-9E7F-6793ED1821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9ACF99-FAAA-4A65-A45B-F07274E7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63BBB8-33A3-4555-826A-A1DA2106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E9430-ED2B-4802-A954-C13513FD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E5B18F-8B46-4054-83CF-9B17429A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6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06F59-5164-43B7-B788-BC9D53B0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4E1C1-75EA-47BD-AC17-3DDF0BB6B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3E2287-2C66-4693-9069-36A47A49F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84D0-E319-4013-B6F1-970735B941F8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3D93C-A994-4F5C-953D-110D6A4D4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156D1B-DEAC-4A2F-B70C-690F814C0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3DE9-D687-479C-9926-D676878F1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diagramData" Target="../diagrams/data2.xml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3" Type="http://schemas.openxmlformats.org/officeDocument/2006/relationships/image" Target="../media/image2.jp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18" Type="http://schemas.openxmlformats.org/officeDocument/2006/relationships/image" Target="../media/image53.jpg"/><Relationship Id="rId3" Type="http://schemas.openxmlformats.org/officeDocument/2006/relationships/image" Target="../media/image2.jpg"/><Relationship Id="rId7" Type="http://schemas.openxmlformats.org/officeDocument/2006/relationships/image" Target="../media/image42.pn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5" Type="http://schemas.openxmlformats.org/officeDocument/2006/relationships/image" Target="../media/image50.jpg"/><Relationship Id="rId10" Type="http://schemas.openxmlformats.org/officeDocument/2006/relationships/image" Target="../media/image45.jpg"/><Relationship Id="rId19" Type="http://schemas.openxmlformats.org/officeDocument/2006/relationships/image" Target="../media/image54.png"/><Relationship Id="rId4" Type="http://schemas.openxmlformats.org/officeDocument/2006/relationships/image" Target="../media/image39.jpg"/><Relationship Id="rId9" Type="http://schemas.openxmlformats.org/officeDocument/2006/relationships/image" Target="../media/image44.jpeg"/><Relationship Id="rId14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133D853B-06B5-4600-AD84-6A19C4A3E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DE280F-0D6A-499B-B017-7EAC7C56D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2048838"/>
            <a:ext cx="3732143" cy="252624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A78180-BE5B-4857-BEB3-1104D235052C}"/>
              </a:ext>
            </a:extLst>
          </p:cNvPr>
          <p:cNvSpPr/>
          <p:nvPr/>
        </p:nvSpPr>
        <p:spPr>
          <a:xfrm>
            <a:off x="3774002" y="2162055"/>
            <a:ext cx="7582846" cy="2369880"/>
          </a:xfrm>
          <a:prstGeom prst="rect">
            <a:avLst/>
          </a:prstGeom>
          <a:effectLst>
            <a:glow rad="14732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КЛУБ ЗАБОТЫ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«НИТОЧКА СЕРДЦА»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ВЯЗАНИЕ С ЛЮБОВЬЮ</a:t>
            </a:r>
          </a:p>
        </p:txBody>
      </p:sp>
    </p:spTree>
    <p:extLst>
      <p:ext uri="{BB962C8B-B14F-4D97-AF65-F5344CB8AC3E}">
        <p14:creationId xmlns:p14="http://schemas.microsoft.com/office/powerpoint/2010/main" val="7405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10000" t="-6000" r="10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FE9B34-BAF1-413C-B82A-70751418DC5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71" y="5056701"/>
            <a:ext cx="1429353" cy="1397294"/>
          </a:xfrm>
          <a:prstGeom prst="rect">
            <a:avLst/>
          </a:prstGeom>
          <a:effectLst>
            <a:glow rad="317500">
              <a:schemeClr val="bg1"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C555E1-53FE-48C8-B659-F21E9FFE175E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798">
            <a:off x="8829371" y="5538626"/>
            <a:ext cx="438151" cy="36472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623A72-2241-4C64-97F5-E2F3888BB00F}"/>
              </a:ext>
            </a:extLst>
          </p:cNvPr>
          <p:cNvSpPr/>
          <p:nvPr/>
        </p:nvSpPr>
        <p:spPr>
          <a:xfrm>
            <a:off x="105378" y="901717"/>
            <a:ext cx="11772900" cy="4154984"/>
          </a:xfrm>
          <a:prstGeom prst="rect">
            <a:avLst/>
          </a:prstGeom>
          <a:effectLst>
            <a:glow rad="14732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482600">
                    <a:prstClr val="white">
                      <a:alpha val="65000"/>
                    </a:prstClr>
                  </a:glow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Умеешь вязать?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482600">
                    <a:prstClr val="white">
                      <a:alpha val="65000"/>
                    </a:prstClr>
                  </a:glow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Хочешь помочь?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34925" cap="rnd" cmpd="sng" algn="ctr">
                  <a:solidFill>
                    <a:prstClr val="black">
                      <a:alpha val="99000"/>
                    </a:prstClr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glow rad="482600">
                    <a:prstClr val="white">
                      <a:alpha val="65000"/>
                    </a:prstClr>
                  </a:glow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Тогда тебе к нам!!!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FE97EF-DD89-4C30-9676-F44428E5A6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" t="23131" r="12352" b="22680"/>
          <a:stretch/>
        </p:blipFill>
        <p:spPr>
          <a:xfrm>
            <a:off x="1645834" y="5591561"/>
            <a:ext cx="3485452" cy="9224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13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dvAuto="5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365"/>
            <a:ext cx="9606395" cy="6683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О клубе заботы «Ниточка сердца»</a:t>
            </a:r>
          </a:p>
        </p:txBody>
      </p:sp>
      <p:sp>
        <p:nvSpPr>
          <p:cNvPr id="8" name="Подзаголовок 6">
            <a:extLst>
              <a:ext uri="{FF2B5EF4-FFF2-40B4-BE49-F238E27FC236}">
                <a16:creationId xmlns:a16="http://schemas.microsoft.com/office/drawing/2014/main" id="{FD26888D-5ED7-4E41-BDF2-2AC2FCEDFB47}"/>
              </a:ext>
            </a:extLst>
          </p:cNvPr>
          <p:cNvSpPr txBox="1">
            <a:spLocks/>
          </p:cNvSpPr>
          <p:nvPr/>
        </p:nvSpPr>
        <p:spPr>
          <a:xfrm>
            <a:off x="660400" y="1098549"/>
            <a:ext cx="11074400" cy="5526086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 клубе: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Клуб заботы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«Ниточка сердца»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организован для создания и передачи вязаных изделий детям или пожилым людям в больницы, дома престарелых, детские дома и приюты, а также людям, находящимся в трудной жизненной ситуации.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Целью клуба</a:t>
            </a:r>
            <a:r>
              <a:rPr kumimoji="0" lang="ru-RU" sz="4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является объединение людей, связанных одним увлечением, и применение их талантов для помощи людям, оказавшимся в трудных жизненных обстоятельствах.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400" b="1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Миссия клуба: </a:t>
            </a: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Подарить частичку тепла и заботы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150" y="238130"/>
            <a:ext cx="9029700" cy="6683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Правила клуба «Ниточка сердца»</a:t>
            </a:r>
          </a:p>
        </p:txBody>
      </p:sp>
      <p:sp>
        <p:nvSpPr>
          <p:cNvPr id="8" name="Подзаголовок 6">
            <a:extLst>
              <a:ext uri="{FF2B5EF4-FFF2-40B4-BE49-F238E27FC236}">
                <a16:creationId xmlns:a16="http://schemas.microsoft.com/office/drawing/2014/main" id="{FD26888D-5ED7-4E41-BDF2-2AC2FCEDFB47}"/>
              </a:ext>
            </a:extLst>
          </p:cNvPr>
          <p:cNvSpPr txBox="1">
            <a:spLocks/>
          </p:cNvSpPr>
          <p:nvPr/>
        </p:nvSpPr>
        <p:spPr>
          <a:xfrm>
            <a:off x="660400" y="1098549"/>
            <a:ext cx="10880436" cy="5526086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Волонтёры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нашего клуба вяжут изделия из собственной или спонсорской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пряжи и передают в клуб.</a:t>
            </a:r>
          </a:p>
          <a:p>
            <a:pPr lvl="0" algn="just">
              <a:defRPr/>
            </a:pP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Волонтером клуба может стать любой желающий  человек, независимо от возраста, пола, национальности и прочих признаков.</a:t>
            </a:r>
          </a:p>
          <a:p>
            <a:pPr lvl="0" algn="just">
              <a:defRPr/>
            </a:pP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 Достаточно только уметь вязать, и хотеть передать частички своего труда детям и пожилым людям, которые одиноки на данный момент и не могут позаботиться о себе. </a:t>
            </a:r>
            <a:b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Для тех, кто не умеет вязать, есть возможность </a:t>
            </a:r>
            <a:r>
              <a:rPr lang="ru-RU" sz="4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волонтёрства</a:t>
            </a: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 в освещении мероприятий клуба в СМИ и соцсетях, участии во встречах с </a:t>
            </a:r>
            <a:r>
              <a:rPr lang="ru-RU" sz="4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благополучателями</a:t>
            </a: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, оказание </a:t>
            </a:r>
            <a:r>
              <a:rPr lang="ru-RU" sz="4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автопомощи</a:t>
            </a: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 в доставке изделий клуба </a:t>
            </a:r>
            <a:r>
              <a:rPr lang="ru-RU" sz="4400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благополучателям</a:t>
            </a:r>
            <a:r>
              <a:rPr lang="ru-RU" sz="4400" dirty="0">
                <a:solidFill>
                  <a:prstClr val="black"/>
                </a:solidFill>
                <a:latin typeface="Monotype Corsiva" panose="03010101010201010101" pitchFamily="66" charset="0"/>
              </a:rPr>
              <a:t>, а также организации и участии в любых мероприятиях клуба.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7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150" y="238130"/>
            <a:ext cx="9029700" cy="6683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Правила клуба «Ниточка сердца»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19448910"/>
              </p:ext>
            </p:extLst>
          </p:nvPr>
        </p:nvGraphicFramePr>
        <p:xfrm>
          <a:off x="5850034" y="885834"/>
          <a:ext cx="6021597" cy="5835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Вертикальный свиток 2"/>
          <p:cNvSpPr/>
          <p:nvPr/>
        </p:nvSpPr>
        <p:spPr>
          <a:xfrm>
            <a:off x="320369" y="911234"/>
            <a:ext cx="5347533" cy="5731026"/>
          </a:xfrm>
          <a:prstGeom prst="verticalScroll">
            <a:avLst>
              <a:gd name="adj" fmla="val 4338"/>
            </a:avLst>
          </a:prstGeom>
          <a:gradFill flip="none" rotWithShape="1">
            <a:gsLst>
              <a:gs pos="0">
                <a:srgbClr val="FFCFBE">
                  <a:alpha val="21000"/>
                </a:srgbClr>
              </a:gs>
              <a:gs pos="49000">
                <a:srgbClr val="FEE2E6"/>
              </a:gs>
              <a:gs pos="0">
                <a:srgbClr val="FF9393"/>
              </a:gs>
              <a:gs pos="10000">
                <a:srgbClr val="F89EA7"/>
              </a:gs>
              <a:gs pos="58000">
                <a:schemeClr val="bg1"/>
              </a:gs>
            </a:gsLst>
            <a:lin ang="10800000" scaled="1"/>
            <a:tileRect/>
          </a:gradFill>
          <a:ln>
            <a:solidFill>
              <a:srgbClr val="C00000"/>
            </a:solidFill>
          </a:ln>
          <a:scene3d>
            <a:camera prst="orthographicFront">
              <a:rot lat="0" lon="21599984" rev="18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u="sng" dirty="0">
              <a:latin typeface="Monotype Corsiva" panose="03010101010201010101" pitchFamily="66" charset="0"/>
            </a:endParaRPr>
          </a:p>
          <a:p>
            <a:r>
              <a:rPr lang="ru-RU" sz="2400" b="1" u="sng" dirty="0">
                <a:solidFill>
                  <a:schemeClr val="tx1"/>
                </a:solidFill>
                <a:latin typeface="Monotype Corsiva" panose="03010101010201010101" pitchFamily="66" charset="0"/>
              </a:rPr>
              <a:t>Правилами клуба приветствуется:</a:t>
            </a:r>
          </a:p>
          <a:p>
            <a:pPr indent="177800">
              <a:buFont typeface="Arial" panose="020B0604020202020204" pitchFamily="34" charset="0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Рассказывать о клубе</a:t>
            </a:r>
          </a:p>
          <a:p>
            <a:pPr indent="177800">
              <a:buFont typeface="Arial" panose="020B0604020202020204" pitchFamily="34" charset="0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Привлекать новых  участников</a:t>
            </a:r>
          </a:p>
          <a:p>
            <a:pPr indent="1778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Использовать материалы группы </a:t>
            </a:r>
          </a:p>
          <a:p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для вязания изделий для клуба</a:t>
            </a:r>
          </a:p>
          <a:p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4.Позитивный настрой</a:t>
            </a:r>
          </a:p>
          <a:p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5.Разговоры о вязании</a:t>
            </a:r>
          </a:p>
          <a:p>
            <a:endParaRPr lang="ru-RU" sz="800" b="1" dirty="0">
              <a:latin typeface="Monotype Corsiva" panose="03010101010201010101" pitchFamily="66" charset="0"/>
            </a:endParaRPr>
          </a:p>
          <a:p>
            <a:r>
              <a:rPr lang="ru-RU" sz="2400" b="1" u="sng" dirty="0">
                <a:solidFill>
                  <a:schemeClr val="tx1"/>
                </a:solidFill>
                <a:latin typeface="Monotype Corsiva" panose="03010101010201010101" pitchFamily="66" charset="0"/>
              </a:rPr>
              <a:t>Категорически запрещено:</a:t>
            </a:r>
          </a:p>
          <a:p>
            <a:pPr indent="1778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Любые оскорбления </a:t>
            </a:r>
          </a:p>
          <a:p>
            <a:pPr indent="1778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Разговоры и размышления на политические  и религиозные темы</a:t>
            </a:r>
          </a:p>
          <a:p>
            <a:pPr indent="1778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Размещение ссылок  на неприемлемый контент</a:t>
            </a:r>
          </a:p>
          <a:p>
            <a:pPr indent="1778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Продавать любые товары  и услуги в рамках клуба</a:t>
            </a:r>
          </a:p>
          <a:p>
            <a:pPr indent="177800">
              <a:buFont typeface="Arial" panose="020B0604020202020204" pitchFamily="34" charset="0"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Передавать в клуб вещи грязные или бывшие в употреблении </a:t>
            </a:r>
            <a:endParaRPr lang="ru-RU" b="1" dirty="0">
              <a:latin typeface="Monotype Corsiva" panose="03010101010201010101" pitchFamily="66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51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796575-C96F-4C87-A942-EEFE3B4182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5DAD78-2EBF-44D5-80A5-E4A0D16C6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868187-5F76-4A72-8853-765564E2B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B0924D-E62F-403B-9CAB-26C2F1E1C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4079B0-C0FD-4ED3-875B-AF3D3AD3F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CAFB4-3E04-48FE-94DA-1BFCB8E7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A88BC0-1683-4774-879E-37B9CE99D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1FC24A-206E-4EB8-B43E-6B560EDCE0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876B30-26E4-4010-B39A-140673FCA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lvlOne"/>
        </p:bldSub>
      </p:bldGraphic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150" y="238130"/>
            <a:ext cx="9029700" cy="668337"/>
          </a:xfrm>
        </p:spPr>
        <p:txBody>
          <a:bodyPr>
            <a:noAutofit/>
          </a:bodyPr>
          <a:lstStyle/>
          <a:p>
            <a:r>
              <a:rPr lang="ru-RU" sz="4400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О ком заботится  клуб «Ниточка сердца»</a:t>
            </a:r>
          </a:p>
        </p:txBody>
      </p:sp>
      <p:sp>
        <p:nvSpPr>
          <p:cNvPr id="8" name="Подзаголовок 6">
            <a:extLst>
              <a:ext uri="{FF2B5EF4-FFF2-40B4-BE49-F238E27FC236}">
                <a16:creationId xmlns:a16="http://schemas.microsoft.com/office/drawing/2014/main" id="{FD26888D-5ED7-4E41-BDF2-2AC2FCEDFB47}"/>
              </a:ext>
            </a:extLst>
          </p:cNvPr>
          <p:cNvSpPr txBox="1">
            <a:spLocks/>
          </p:cNvSpPr>
          <p:nvPr/>
        </p:nvSpPr>
        <p:spPr>
          <a:xfrm>
            <a:off x="353214" y="1015961"/>
            <a:ext cx="4656318" cy="560390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</a:rPr>
              <a:t>Дети и люди пожилого возраста, которые оказались в  трудных жизненных ситуациях.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Например, нашими подопечными являются: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Дети из онкологического отделения Новосибирской областной больницы, </a:t>
            </a:r>
          </a:p>
          <a:p>
            <a:pPr lvl="0" algn="l"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Дети и взрослые из паллиативных отделений ГБУЗ НСО НКРБ №1</a:t>
            </a:r>
          </a:p>
          <a:p>
            <a:pPr lvl="0" algn="l"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Взрослые пациенты ГНКПБ №3 </a:t>
            </a:r>
          </a:p>
          <a:p>
            <a:pPr lvl="0" algn="l"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Взрослые пациенты Дома милосердия «Твой дом»</a:t>
            </a:r>
          </a:p>
          <a:p>
            <a:pPr lvl="0" algn="l"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Взрослые пациенты Областного Дома милосердия</a:t>
            </a:r>
          </a:p>
          <a:p>
            <a:pPr lvl="0" algn="l">
              <a:defRPr/>
            </a:pPr>
            <a:r>
              <a:rPr lang="ru-RU" sz="2000" dirty="0">
                <a:solidFill>
                  <a:prstClr val="black"/>
                </a:solidFill>
                <a:latin typeface="Monotype Corsiva" panose="03010101010201010101" pitchFamily="66" charset="0"/>
              </a:rPr>
              <a:t> - Дети отделения «Мать и дитя» Государственного автономного учреждения Новосибирской области «Областной центр социальной помощи семье и детям «Радуга»</a:t>
            </a:r>
          </a:p>
          <a:p>
            <a:pPr lvl="0" algn="l"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6F5DD-05F0-48FD-90CA-BA28CF367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185">
            <a:off x="4881638" y="1891016"/>
            <a:ext cx="1331124" cy="17748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5ECEC-D257-4E7A-B5E9-DB48A09CA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433">
            <a:off x="6910548" y="1947527"/>
            <a:ext cx="1278569" cy="1704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E5AA61-3CAC-4B16-85A5-CC4DF9D1C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80" y="818309"/>
            <a:ext cx="1278569" cy="1704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333D5D-A903-411A-BD4A-ABAC7FAC09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931">
            <a:off x="8570825" y="1946669"/>
            <a:ext cx="1278569" cy="17047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94C46E-D909-45E0-B82E-08165105A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469">
            <a:off x="10614848" y="1986097"/>
            <a:ext cx="1238989" cy="16519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91D0C5-671E-4917-9B29-F2956DE661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8" y="916284"/>
            <a:ext cx="1278569" cy="17277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3D53E-AA21-443B-9A6B-1A901B53A2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4"/>
          <a:stretch/>
        </p:blipFill>
        <p:spPr>
          <a:xfrm>
            <a:off x="4700434" y="3817915"/>
            <a:ext cx="1395566" cy="25931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D2BECC-AFBA-42E3-AE2B-68E353BA53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4"/>
          <a:stretch/>
        </p:blipFill>
        <p:spPr>
          <a:xfrm>
            <a:off x="6174281" y="3817914"/>
            <a:ext cx="1395566" cy="25931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049A1C-AB80-46DA-8CC9-B667F04252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4"/>
          <a:stretch/>
        </p:blipFill>
        <p:spPr>
          <a:xfrm>
            <a:off x="7648128" y="3817914"/>
            <a:ext cx="1395565" cy="2593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3A5F89-644E-4DF9-991A-8E373E5B48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1"/>
          <a:stretch/>
        </p:blipFill>
        <p:spPr>
          <a:xfrm>
            <a:off x="9121974" y="3817914"/>
            <a:ext cx="1437643" cy="25931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EB0E31C-F15E-4573-A698-373ED0195B5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4"/>
          <a:stretch/>
        </p:blipFill>
        <p:spPr>
          <a:xfrm>
            <a:off x="10637898" y="3817914"/>
            <a:ext cx="1395565" cy="25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6121" y="238129"/>
            <a:ext cx="10261219" cy="668337"/>
          </a:xfrm>
        </p:spPr>
        <p:txBody>
          <a:bodyPr>
            <a:noAutofit/>
          </a:bodyPr>
          <a:lstStyle/>
          <a:p>
            <a:r>
              <a:rPr lang="ru-RU" sz="5400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 2023-й год мы успели провести: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8760170"/>
              </p:ext>
            </p:extLst>
          </p:nvPr>
        </p:nvGraphicFramePr>
        <p:xfrm>
          <a:off x="8110117" y="889105"/>
          <a:ext cx="3767656" cy="5808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F87BD-BFF9-4DCB-A380-4C3E1A10A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7" y="1049047"/>
            <a:ext cx="2508624" cy="14111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FF4EA-9534-48F7-A483-DAE7E68F2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67" y="1049047"/>
            <a:ext cx="2146577" cy="14310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659F4F-D432-40E9-B4D9-3818819BCF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6239" r="17294" b="14083"/>
          <a:stretch/>
        </p:blipFill>
        <p:spPr>
          <a:xfrm>
            <a:off x="5438427" y="1049047"/>
            <a:ext cx="2447103" cy="14048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D08B85-2FD6-49CA-8192-0B480BE5C3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4" y="2547604"/>
            <a:ext cx="2497427" cy="14048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C9334F-6DEF-4BA8-BAC6-FE0656AEEB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7186" r="-537" b="5735"/>
          <a:stretch/>
        </p:blipFill>
        <p:spPr>
          <a:xfrm>
            <a:off x="3020074" y="2674277"/>
            <a:ext cx="2113210" cy="14343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F4955C-42A0-4764-99AA-14FDF1F33F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05" y="4179794"/>
            <a:ext cx="1783947" cy="16889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1CE1CE-2042-4649-9F71-7C61E918E0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27" y="2547604"/>
            <a:ext cx="2497427" cy="14048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398D51-7F5A-4299-B911-C884991B06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29" y="4046161"/>
            <a:ext cx="2497426" cy="14048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D40E78-F970-4E7D-A00F-3206D31DBA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2" y="4023449"/>
            <a:ext cx="2497426" cy="14048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917AD7-3B80-4A3E-88E7-11F70C81F1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3"/>
          <a:stretch/>
        </p:blipFill>
        <p:spPr>
          <a:xfrm>
            <a:off x="5100573" y="5536310"/>
            <a:ext cx="1990853" cy="116174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49E1118-1029-49D7-9DC1-5B500867884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8" b="11948"/>
          <a:stretch/>
        </p:blipFill>
        <p:spPr>
          <a:xfrm>
            <a:off x="960958" y="5536310"/>
            <a:ext cx="2113209" cy="11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A9E765-6166-4445-996E-AACD7B481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7311">
            <a:off x="477655" y="1922175"/>
            <a:ext cx="6615351" cy="3838332"/>
          </a:xfrm>
          <a:prstGeom prst="rect">
            <a:avLst/>
          </a:prstGeom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2AEF0D6E-BBD3-48A8-90F4-B969F78BE97B}"/>
              </a:ext>
            </a:extLst>
          </p:cNvPr>
          <p:cNvSpPr txBox="1">
            <a:spLocks/>
          </p:cNvSpPr>
          <p:nvPr/>
        </p:nvSpPr>
        <p:spPr>
          <a:xfrm>
            <a:off x="752475" y="343685"/>
            <a:ext cx="10687050" cy="1272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В 2023-м году </a:t>
            </a:r>
            <a:br>
              <a:rPr lang="ru-RU" sz="4400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</a:br>
            <a:br>
              <a:rPr lang="ru-RU" sz="800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400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мы расширили географию нашего клуба и… </a:t>
            </a:r>
            <a:endParaRPr lang="ru-RU" sz="4400" b="1" dirty="0">
              <a:effectLst>
                <a:glow rad="127000">
                  <a:srgbClr val="C00000">
                    <a:alpha val="0"/>
                  </a:srgb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116" y="1944373"/>
            <a:ext cx="9455085" cy="3221516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к нам присоединились волонтеры  не только Новосибирска, 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но и из других уголков России. 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В том числе это волонтеры из городов: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Санкт-Петербург, Москва, Норильск, Ангарск, 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Воронеж, Раменское, Салехард, </a:t>
            </a:r>
            <a:r>
              <a:rPr lang="ru-RU" sz="2800" b="1" dirty="0" err="1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р.п</a:t>
            </a: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. Красный луч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В наших марафонах принимали участие 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как  волонтеры, так и целые </a:t>
            </a:r>
            <a:b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</a:br>
            <a:r>
              <a:rPr lang="ru-RU" sz="2800" b="1" dirty="0">
                <a:effectLst>
                  <a:glow rad="127000">
                    <a:srgbClr val="C00000">
                      <a:alpha val="0"/>
                    </a:srgbClr>
                  </a:glow>
                </a:effectLst>
                <a:latin typeface="Monotype Corsiva" panose="03010101010201010101" pitchFamily="66" charset="0"/>
              </a:rPr>
              <a:t>волонтерские отряды</a:t>
            </a:r>
          </a:p>
        </p:txBody>
      </p:sp>
    </p:spTree>
    <p:extLst>
      <p:ext uri="{BB962C8B-B14F-4D97-AF65-F5344CB8AC3E}">
        <p14:creationId xmlns:p14="http://schemas.microsoft.com/office/powerpoint/2010/main" val="50050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0"/>
            <a:ext cx="10687050" cy="850900"/>
          </a:xfrm>
        </p:spPr>
        <p:txBody>
          <a:bodyPr>
            <a:noAutofit/>
          </a:bodyPr>
          <a:lstStyle/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Ниточка сердца в лицах:</a:t>
            </a:r>
            <a:endParaRPr lang="ru-RU" sz="4400" b="1" dirty="0">
              <a:effectLst>
                <a:glow rad="127000">
                  <a:srgbClr val="C00000">
                    <a:alpha val="0"/>
                  </a:srgb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09D859-1624-48C3-B683-0BBB6CA8A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879">
            <a:off x="451716" y="939613"/>
            <a:ext cx="2555221" cy="1916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644D6-03C0-4D80-B3AD-B0F572D7B9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6" b="8927"/>
          <a:stretch/>
        </p:blipFill>
        <p:spPr>
          <a:xfrm rot="528933">
            <a:off x="384994" y="2834077"/>
            <a:ext cx="2598558" cy="1612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30BA2-377D-4DDF-86D5-248EF8DB74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/>
          <a:stretch/>
        </p:blipFill>
        <p:spPr>
          <a:xfrm>
            <a:off x="5190181" y="754956"/>
            <a:ext cx="2790227" cy="17885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39539B-5AB1-4C52-B840-D28C11FD85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9"/>
          <a:stretch/>
        </p:blipFill>
        <p:spPr>
          <a:xfrm>
            <a:off x="3102352" y="754956"/>
            <a:ext cx="1885926" cy="19805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3E0A25-6BE0-4630-8721-BDF54E13B2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19073"/>
          <a:stretch/>
        </p:blipFill>
        <p:spPr>
          <a:xfrm rot="585347">
            <a:off x="7323828" y="1714408"/>
            <a:ext cx="1822556" cy="22493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C842AD-F55A-4823-B63E-D6B0536866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14" y="2652082"/>
            <a:ext cx="1907621" cy="24034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14549C-499E-4527-ADD3-65E48B1026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/>
          <a:stretch/>
        </p:blipFill>
        <p:spPr>
          <a:xfrm rot="1082848">
            <a:off x="6612641" y="4075830"/>
            <a:ext cx="2123513" cy="249708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CCAF6E-5424-4321-8E85-7C3A17AE91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6" r="1"/>
          <a:stretch/>
        </p:blipFill>
        <p:spPr>
          <a:xfrm rot="21020156">
            <a:off x="3132323" y="2683248"/>
            <a:ext cx="1825049" cy="18936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862678-BAA2-450D-86FB-FB61B28EE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411">
            <a:off x="9114523" y="814650"/>
            <a:ext cx="2588344" cy="19412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DD59FE4-FF5C-4BC3-8C9C-12ED7F59E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27" y="4728188"/>
            <a:ext cx="2636385" cy="19772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567AB8-5537-4428-99F1-BAFD357CE2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4" y="4736908"/>
            <a:ext cx="2567824" cy="19474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30F8F-D98E-4065-9E0F-FF0D626AA6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201">
            <a:off x="3218340" y="4648875"/>
            <a:ext cx="2545635" cy="1880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46513A-E2CE-4C2F-B2BB-45676FA52F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988"/>
          <a:stretch/>
        </p:blipFill>
        <p:spPr>
          <a:xfrm rot="20769795">
            <a:off x="9034551" y="2881332"/>
            <a:ext cx="2552387" cy="18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tile tx="0" ty="0" sx="95000" sy="57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BDE4DDE-9AD9-42BB-B1E5-06002EE5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0"/>
            <a:ext cx="10687050" cy="850900"/>
          </a:xfrm>
        </p:spPr>
        <p:txBody>
          <a:bodyPr>
            <a:noAutofit/>
          </a:bodyPr>
          <a:lstStyle/>
          <a:p>
            <a:r>
              <a:rPr lang="ru-RU" b="1" dirty="0">
                <a:effectLst>
                  <a:glow rad="127000">
                    <a:srgbClr val="C00000">
                      <a:alpha val="15000"/>
                    </a:srgbClr>
                  </a:glow>
                  <a:outerShdw blurRad="38100" dist="38100" dir="2700000" sx="99000" sy="99000" algn="tl">
                    <a:srgbClr val="C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Ниточка сердца в лицах:</a:t>
            </a:r>
            <a:endParaRPr lang="ru-RU" sz="4400" b="1" dirty="0">
              <a:effectLst>
                <a:glow rad="127000">
                  <a:srgbClr val="C00000">
                    <a:alpha val="0"/>
                  </a:srgb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FC8EC3-721C-48DE-8A66-8C4C2B5D56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7"/>
          <a:stretch/>
        </p:blipFill>
        <p:spPr>
          <a:xfrm>
            <a:off x="336191" y="697869"/>
            <a:ext cx="1918105" cy="21900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8511E-F5C8-4527-BEAB-1420EEF50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775" y="697869"/>
            <a:ext cx="2206943" cy="1463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DE5249-1891-400F-A35E-DAB6CC4D19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7"/>
          <a:stretch/>
        </p:blipFill>
        <p:spPr>
          <a:xfrm>
            <a:off x="2776040" y="4525261"/>
            <a:ext cx="1800678" cy="21900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7B098F-D45A-47B2-BD75-FDE8A3C596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57" b="582"/>
          <a:stretch/>
        </p:blipFill>
        <p:spPr>
          <a:xfrm>
            <a:off x="2312521" y="2215295"/>
            <a:ext cx="1799701" cy="21900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DC5798-3EF5-4D08-B482-CEE696221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97" y="850900"/>
            <a:ext cx="2326061" cy="174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31E53B-B4D8-430B-BA3C-C62DF6BBB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37" y="697869"/>
            <a:ext cx="2468942" cy="18517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3BCA1B-5F0A-4C7B-9D65-5121D87A8A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58" y="697869"/>
            <a:ext cx="2326060" cy="17445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14FF1A-288E-46BE-A711-9712CB1FAD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5"/>
          <a:stretch/>
        </p:blipFill>
        <p:spPr>
          <a:xfrm>
            <a:off x="336191" y="2925819"/>
            <a:ext cx="1800678" cy="19554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48FDC95-46C2-4951-A7C5-671F212827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74" y="2662241"/>
            <a:ext cx="2324100" cy="17430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D185C69-C27D-4E2B-9D48-FDC41849B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2640752"/>
            <a:ext cx="2428875" cy="18216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2C3007B-C298-4A45-BF1B-1FCFDDF921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97" y="4525261"/>
            <a:ext cx="1642516" cy="219002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582F3F3-2F25-4B68-B99B-EDD4E8C09A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92" y="4517981"/>
            <a:ext cx="1642516" cy="219002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910CFD5-F8B0-422A-9C5C-0AF3A4A67C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 b="17224"/>
          <a:stretch/>
        </p:blipFill>
        <p:spPr>
          <a:xfrm>
            <a:off x="8311106" y="4525261"/>
            <a:ext cx="1601239" cy="219002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3ECD72-B437-486B-A537-2317DC23BB7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r="3746"/>
          <a:stretch/>
        </p:blipFill>
        <p:spPr>
          <a:xfrm>
            <a:off x="10035672" y="4645882"/>
            <a:ext cx="1889628" cy="19066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DA76E5-87E2-4092-A1C0-6B899C2B08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0" y="4934721"/>
            <a:ext cx="2379038" cy="17805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4EC83B-4578-4727-BA1E-A0CC2D14BC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82" y="2628968"/>
            <a:ext cx="2297177" cy="177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565</Words>
  <Application>Microsoft Office PowerPoint</Application>
  <PresentationFormat>Широкоэкранный</PresentationFormat>
  <Paragraphs>57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Monotype Corsiva</vt:lpstr>
      <vt:lpstr>Тема Office</vt:lpstr>
      <vt:lpstr>Презентация PowerPoint</vt:lpstr>
      <vt:lpstr>О клубе заботы «Ниточка сердца»</vt:lpstr>
      <vt:lpstr>Правила клуба «Ниточка сердца»</vt:lpstr>
      <vt:lpstr>Правила клуба «Ниточка сердца»</vt:lpstr>
      <vt:lpstr>О ком заботится  клуб «Ниточка сердца»</vt:lpstr>
      <vt:lpstr>За 2023-й год мы успели провести:</vt:lpstr>
      <vt:lpstr>к нам присоединились волонтеры  не только Новосибирска,  но и из других уголков России.  В том числе это волонтеры из городов: Санкт-Петербург, Москва, Норильск, Ангарск,  Воронеж, Раменское, Салехард, р.п. Красный луч  В наших марафонах принимали участие  как  волонтеры, так и целые  волонтерские отряды</vt:lpstr>
      <vt:lpstr>Ниточка сердца в лицах:</vt:lpstr>
      <vt:lpstr>Ниточка сердца в лицах: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27</cp:revision>
  <dcterms:created xsi:type="dcterms:W3CDTF">2023-05-30T08:17:27Z</dcterms:created>
  <dcterms:modified xsi:type="dcterms:W3CDTF">2024-04-02T02:20:25Z</dcterms:modified>
</cp:coreProperties>
</file>