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2C16C-D6BF-4C0F-B67A-C7C41763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170BE8-0123-4547-A6D3-F2E1A36B9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F1422-56CF-4956-BC8D-A7135527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4092C-F76A-4F5F-917D-234C884E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6C556-D40F-44E9-B33B-BBE58120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0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E13D4-1E8E-4B3E-9B2F-1B79F2D3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DE9B2-4D61-4B5B-8345-2B462528B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45B3E-2133-4F58-9C41-A263016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F3C1E-EEC5-4EAC-9849-74BF32CE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0F5801-0F36-42DC-96AB-CDF5B005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D7EAC-4254-4CED-9211-6747AEFA6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29FE27-B1F6-48C9-8FCC-66AC4FABF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CE024-ED1B-47A4-BAB0-31433483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4B53A-FD4B-4EE3-B925-7160BFD1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97109-2284-46A5-811E-B3159A38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A42FD-D185-44CB-94EF-10F605DB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05B11-EE67-4876-A026-DED69D01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9F12D0-FF1A-4DAA-8AAC-1E072E5C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513CE5-5453-49EE-9943-7D5C9308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B7F2A-FC8B-4DB3-9888-BA50E7C8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1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5CB44-8249-4FAD-926E-EF294019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F6E25A-DF5E-462A-BF68-586331FB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55503-6A8A-475E-99AF-A7BCDD7F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A6828-7B37-4013-A9FE-0A652D77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955F8-475B-4C28-B3B4-19A87C06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5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A6D4F-1EB5-40C6-B94A-3CC7E86C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99A19-72D1-42F0-B95B-3C0DFCA76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08B8F4-3EC3-437E-8B9C-C422A2526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09A509-0065-4C31-B6E5-E2EF245B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8DE7FA-4615-4BB8-95F7-3DF9FE66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D333F-56A5-4CA4-BF2F-41BB8CB0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162A-9352-4C04-BE72-9694CF0E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9F465-D0B2-4696-B493-A9B2D7322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2524C4-DBE8-4B02-9CBE-38C35FA4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60AD5-CD22-42D9-AE08-FA287920B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7608B5-206C-4F85-A209-8FD1F7B23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2F26D7-E0D2-4949-9429-1C7BB871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8E3324-3822-403E-9BAB-F60923CE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85ABE8-21A7-4EE7-B921-4278A5F0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83A2-DD1F-420D-BFBF-A39AF634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4483E-9ACC-4CA6-B8C9-49C602FE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CD84F2-5003-4D83-8254-07391786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985DEB-6511-484A-B975-A36491DD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6BEEA7-D108-48A1-A455-24421093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4668DA-6979-4D24-A95D-09B56F6C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E32AD8-E42E-484E-92AB-CBECE49A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EBB89-FA0D-4F11-8BB7-58A6A3CA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CE90-69FA-49AC-AB54-61163792D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65833-28A0-463B-872F-141A6103F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09E7D-8141-4759-A2FB-A7FBD5CA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230C7-B561-4716-85B8-097DEF97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0F2B1A-7310-4BDC-B2B5-76EF6D1F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5CF91-BE4F-48FE-B4B0-6D91D49F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0E3282-FD01-44C0-9D83-6F395DDF7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EEB779-89CE-4427-921E-63ED8721C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E89161-6282-43BF-B2E3-CB06E497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C7270E-2A92-47B7-98DF-DDE879D6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17064D-78FE-40A1-8C54-0B54B4F1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98338-CC98-405B-BBFA-FD12CFD6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EFE8E7-1B8E-4DC6-A56E-6091E2B76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2C2B8-39FF-4279-B7AE-8AEF39B55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CE5E-42FC-42B3-BABF-044D7D93F11A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A6DB6-E5D5-422C-834D-AC39B2667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5C13A-7F3E-4A81-BC9D-B61DCA0B2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13AB-AC56-4704-BA50-73E203DBE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9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1DA4B-BD4F-4995-A8E5-AB4DC7444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974"/>
            <a:ext cx="9144000" cy="965229"/>
          </a:xfrm>
        </p:spPr>
        <p:txBody>
          <a:bodyPr/>
          <a:lstStyle/>
          <a:p>
            <a:r>
              <a:rPr lang="ru-RU" dirty="0"/>
              <a:t>Место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AD2549-CA5D-41F0-9802-CBFC74B90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>
          <a:xfrm>
            <a:off x="2280383" y="1488055"/>
            <a:ext cx="7631233" cy="49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8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F5CD1-ADAD-4350-8A43-9D7CE1E1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Чертёж сцены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8D7EE5-60D1-4CB8-AA6F-A81046724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752" y="1825625"/>
            <a:ext cx="63044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4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B545E-55F2-4380-8067-E0F30372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</a:t>
            </a:r>
            <a:r>
              <a:rPr lang="ru-RU"/>
              <a:t>будет выглядеть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1976FB-9893-41C6-85F5-F20BC3330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70" y="1835337"/>
            <a:ext cx="7119127" cy="4657538"/>
          </a:xfrm>
        </p:spPr>
      </p:pic>
    </p:spTree>
    <p:extLst>
      <p:ext uri="{BB962C8B-B14F-4D97-AF65-F5344CB8AC3E}">
        <p14:creationId xmlns:p14="http://schemas.microsoft.com/office/powerpoint/2010/main" val="3034731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Место</vt:lpstr>
      <vt:lpstr>Чертёж сцены</vt:lpstr>
      <vt:lpstr>Как будет выглядеть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</dc:title>
  <dc:creator>МИР ЦМИ</dc:creator>
  <cp:lastModifiedBy>МИР ЦМИ</cp:lastModifiedBy>
  <cp:revision>1</cp:revision>
  <dcterms:created xsi:type="dcterms:W3CDTF">2026-04-20T12:13:47Z</dcterms:created>
  <dcterms:modified xsi:type="dcterms:W3CDTF">2026-04-20T12:22:32Z</dcterms:modified>
</cp:coreProperties>
</file>