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3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7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2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1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3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4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4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0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6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7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9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2D33-32B6-4E3F-9C43-A36674BC9A8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9C2B-C7C3-4DEB-8649-ADC623B0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6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21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83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1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64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36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53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1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90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48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596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2023-09-24T18:47:24Z</dcterms:created>
  <dcterms:modified xsi:type="dcterms:W3CDTF">2023-09-24T18:57:36Z</dcterms:modified>
</cp:coreProperties>
</file>