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58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2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5D75A02-E778-489E-9132-40DD70E14D4F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AFB7462-9BC2-48BD-805D-08E0AEED771F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28305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75A02-E778-489E-9132-40DD70E14D4F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B7462-9BC2-48BD-805D-08E0AEED77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120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75A02-E778-489E-9132-40DD70E14D4F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B7462-9BC2-48BD-805D-08E0AEED77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164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75A02-E778-489E-9132-40DD70E14D4F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B7462-9BC2-48BD-805D-08E0AEED77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841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5D75A02-E778-489E-9132-40DD70E14D4F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AFB7462-9BC2-48BD-805D-08E0AEED771F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075816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75A02-E778-489E-9132-40DD70E14D4F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B7462-9BC2-48BD-805D-08E0AEED77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5361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75A02-E778-489E-9132-40DD70E14D4F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B7462-9BC2-48BD-805D-08E0AEED77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6989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75A02-E778-489E-9132-40DD70E14D4F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B7462-9BC2-48BD-805D-08E0AEED77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556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75A02-E778-489E-9132-40DD70E14D4F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B7462-9BC2-48BD-805D-08E0AEED77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064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35D75A02-E778-489E-9132-40DD70E14D4F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AFB7462-9BC2-48BD-805D-08E0AEED771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174143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35D75A02-E778-489E-9132-40DD70E14D4F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AFB7462-9BC2-48BD-805D-08E0AEED77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57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5D75A02-E778-489E-9132-40DD70E14D4F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AFB7462-9BC2-48BD-805D-08E0AEED771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44554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ADA059-0C59-415C-96A2-6F1851DFD2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522" y="1231506"/>
            <a:ext cx="10318418" cy="4394988"/>
          </a:xfrm>
        </p:spPr>
        <p:txBody>
          <a:bodyPr/>
          <a:lstStyle/>
          <a:p>
            <a:r>
              <a:rPr lang="ru-RU" dirty="0" err="1"/>
              <a:t>Волонтерство</a:t>
            </a:r>
            <a:r>
              <a:rPr lang="ru-RU" dirty="0"/>
              <a:t> и </a:t>
            </a:r>
            <a:r>
              <a:rPr lang="ru-RU" sz="8000" dirty="0"/>
              <a:t>добровольчество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EF71C06-8F53-45B2-84B5-2BA24E2500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326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EC3933-2072-4FAB-B96F-CA775BC9E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Наши добрые дела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BA2715F-A8FB-45EE-AC13-2FF6B4272F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25" y="1128451"/>
            <a:ext cx="2585785" cy="194275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F0B19F-B09E-4717-ABC1-729A1F5D92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7457">
            <a:off x="2615277" y="2682933"/>
            <a:ext cx="2069466" cy="149213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5DC1872-398C-4EBB-B09C-E6001112F3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28" y="2620583"/>
            <a:ext cx="1276222" cy="226697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72E4C71-9436-47A5-83E5-743BFFAA02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78" y="4309936"/>
            <a:ext cx="3149383" cy="177275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58D773E-FA3D-4568-A058-2BF52A0A13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6065">
            <a:off x="8857387" y="437621"/>
            <a:ext cx="1617840" cy="287379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417723C-5314-4195-981A-0DB9A06694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670" y="3898208"/>
            <a:ext cx="3880836" cy="218448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BB0C050-EA23-4FBB-AA86-74FB3308202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36686">
            <a:off x="8470164" y="3916834"/>
            <a:ext cx="2838485" cy="2133299"/>
          </a:xfrm>
          <a:prstGeom prst="rect">
            <a:avLst/>
          </a:prstGeom>
        </p:spPr>
      </p:pic>
      <p:pic>
        <p:nvPicPr>
          <p:cNvPr id="11" name="Объект 3">
            <a:extLst>
              <a:ext uri="{FF2B5EF4-FFF2-40B4-BE49-F238E27FC236}">
                <a16:creationId xmlns:a16="http://schemas.microsoft.com/office/drawing/2014/main" id="{3949E219-46B9-4AA2-8E1C-F961B8870CB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554" y="1114299"/>
            <a:ext cx="3548569" cy="199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61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1C31334-108B-4647-BE1D-782F92B1C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699" y="76579"/>
            <a:ext cx="4390365" cy="2030756"/>
          </a:xfrm>
        </p:spPr>
        <p:txBody>
          <a:bodyPr/>
          <a:lstStyle/>
          <a:p>
            <a:r>
              <a:rPr lang="ru-RU" dirty="0"/>
              <a:t>Наши добрые дела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E25F14B-98A6-4512-8833-B8C3C8E6F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986" y="2022347"/>
            <a:ext cx="3278221" cy="483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CA4D453-5CDB-4DA9-A022-ACACE48FD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556" y="3414137"/>
            <a:ext cx="2346088" cy="311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8AB990A9-DABD-4451-BB4A-DD79DB07E5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937" y="1787231"/>
            <a:ext cx="4709799" cy="265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A7101E3A-AF5D-4136-B13E-92F597D2A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57" y="3113702"/>
            <a:ext cx="2038863" cy="361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7D8294D3-89DA-405B-9263-62EC7E958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999" y="4063850"/>
            <a:ext cx="3732001" cy="279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C65C0C13-073E-40A2-AEB3-5FF9AB170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97523" y="650573"/>
            <a:ext cx="1597583" cy="363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367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178E73-17B6-48CB-95C7-D6CB69A3A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599013">
            <a:off x="1356811" y="723292"/>
            <a:ext cx="2726935" cy="2302449"/>
          </a:xfrm>
        </p:spPr>
        <p:txBody>
          <a:bodyPr>
            <a:normAutofit/>
          </a:bodyPr>
          <a:lstStyle/>
          <a:p>
            <a:r>
              <a:rPr lang="ru-RU" dirty="0"/>
              <a:t>Наши  </a:t>
            </a:r>
            <a:r>
              <a:rPr lang="ru-RU" sz="2000" dirty="0" err="1"/>
              <a:t>эковолонтёры</a:t>
            </a:r>
            <a:endParaRPr lang="ru-RU" sz="20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6B5A339-0AAC-486D-B58C-7DEA7081A1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267" y="4789391"/>
            <a:ext cx="2081720" cy="208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119906F3-5967-43E3-B3B6-0989CC3D7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0" y="2775809"/>
            <a:ext cx="4027165" cy="402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DC6357D8-EDF3-422C-997A-C32D81921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529171" y="364485"/>
            <a:ext cx="2911207" cy="421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B53D819F-0A3D-40D2-A882-05B3410B6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8437194" y="103388"/>
            <a:ext cx="3261752" cy="354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0551AFCB-E956-406F-86E8-E1A70691C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856" y="4064627"/>
            <a:ext cx="4530925" cy="254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146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70A0FF-4238-4FD1-BB9B-512148B28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2F40E1-CEC3-40BB-8B03-54E329A624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b="1" dirty="0"/>
              <a:t>Теперь для нас «волонтер» не просто слово, а стиль жизни            :3     </a:t>
            </a:r>
          </a:p>
        </p:txBody>
      </p:sp>
    </p:spTree>
    <p:extLst>
      <p:ext uri="{BB962C8B-B14F-4D97-AF65-F5344CB8AC3E}">
        <p14:creationId xmlns:p14="http://schemas.microsoft.com/office/powerpoint/2010/main" val="2156465839"/>
      </p:ext>
    </p:extLst>
  </p:cSld>
  <p:clrMapOvr>
    <a:masterClrMapping/>
  </p:clrMapOvr>
</p:sld>
</file>

<file path=ppt/theme/theme1.xml><?xml version="1.0" encoding="utf-8"?>
<a:theme xmlns:a="http://schemas.openxmlformats.org/drawingml/2006/main" name="Эмблема">
  <a:themeElements>
    <a:clrScheme name="Эмблема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Эмблема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Эмблема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37</TotalTime>
  <Words>26</Words>
  <Application>Microsoft Office PowerPoint</Application>
  <PresentationFormat>Широкоэкранный</PresentationFormat>
  <Paragraphs>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Corbel</vt:lpstr>
      <vt:lpstr>Gill Sans MT</vt:lpstr>
      <vt:lpstr>Impact</vt:lpstr>
      <vt:lpstr>Эмблема</vt:lpstr>
      <vt:lpstr>Волонтерство и добровольчество</vt:lpstr>
      <vt:lpstr>Наши добрые дела</vt:lpstr>
      <vt:lpstr>Наши добрые дела</vt:lpstr>
      <vt:lpstr>Наши  эковолонтёры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Волонтерство и добровольчество</dc:title>
  <dc:creator>Admin</dc:creator>
  <cp:lastModifiedBy>Admin</cp:lastModifiedBy>
  <cp:revision>5</cp:revision>
  <dcterms:created xsi:type="dcterms:W3CDTF">2024-04-12T12:15:58Z</dcterms:created>
  <dcterms:modified xsi:type="dcterms:W3CDTF">2024-04-12T12:53:07Z</dcterms:modified>
</cp:coreProperties>
</file>