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58" r:id="rId5"/>
    <p:sldId id="257" r:id="rId6"/>
    <p:sldId id="261" r:id="rId7"/>
    <p:sldId id="262" r:id="rId8"/>
    <p:sldId id="269" r:id="rId9"/>
    <p:sldId id="271" r:id="rId10"/>
    <p:sldId id="270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61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8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41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5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5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7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1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7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7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6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1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F55E2-802B-4FC9-8482-2609FBDCFCB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805B-CDE0-4201-B4F3-97A7C1AFC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сплатное фото Пустой белый и серый фон фон студ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23" y="2735262"/>
            <a:ext cx="924754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9745" y="362322"/>
            <a:ext cx="43544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Алданский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Республики Саха (Якутия)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22" y="2132246"/>
            <a:ext cx="3955979" cy="2983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43" y="2105239"/>
            <a:ext cx="2460625" cy="3282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80" y="2132246"/>
            <a:ext cx="2361385" cy="32823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95070" y="5514264"/>
            <a:ext cx="509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приняли активное участие в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Алданском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фестивале семьи, любви и верности!</a:t>
            </a:r>
          </a:p>
        </p:txBody>
      </p:sp>
    </p:spTree>
    <p:extLst>
      <p:ext uri="{BB962C8B-B14F-4D97-AF65-F5344CB8AC3E}">
        <p14:creationId xmlns:p14="http://schemas.microsoft.com/office/powerpoint/2010/main" val="200736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сплатное фото Пустой белый и серый фон фон студ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23" y="2735262"/>
            <a:ext cx="924754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9745" y="362322"/>
            <a:ext cx="43544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Алданский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Республики Саха (Якутия)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23" y="2161659"/>
            <a:ext cx="4575061" cy="3225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95" y="2161659"/>
            <a:ext cx="4234976" cy="32258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95070" y="5514264"/>
            <a:ext cx="5154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приняли активное участие в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фестивале авторской песни «Берег Дружбы – 2023»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0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5" y="1482932"/>
            <a:ext cx="9555676" cy="5375068"/>
          </a:xfrm>
          <a:prstGeom prst="rect">
            <a:avLst/>
          </a:prstGeom>
          <a:ln>
            <a:solidFill>
              <a:schemeClr val="accent1">
                <a:alpha val="86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623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2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48" y="1603169"/>
            <a:ext cx="9341921" cy="5254831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36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48" y="1502970"/>
            <a:ext cx="9520052" cy="5355030"/>
          </a:xfrm>
          <a:prstGeom prst="rect">
            <a:avLst/>
          </a:prstGeom>
          <a:ln>
            <a:solidFill>
              <a:schemeClr val="accent1">
                <a:alpha val="94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7207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512620"/>
            <a:ext cx="9270670" cy="5214752"/>
          </a:xfrm>
          <a:prstGeom prst="rect">
            <a:avLst/>
          </a:prstGeom>
          <a:ln>
            <a:solidFill>
              <a:schemeClr val="accent1">
                <a:alpha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085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440" y="1543793"/>
            <a:ext cx="9323116" cy="8155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стать волонтером, необходимо пройти регистрацию на сайте: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4" y="2526188"/>
            <a:ext cx="8931231" cy="4331812"/>
          </a:xfrm>
          <a:ln>
            <a:solidFill>
              <a:schemeClr val="accent1">
                <a:alpha val="94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158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сплатное фото Пустой белый и серый фон фон студ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18" y="2735262"/>
            <a:ext cx="924754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9745" y="362322"/>
            <a:ext cx="43544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Алданский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Республики Саха (Якутия)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5070" y="5514264"/>
            <a:ext cx="5154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активное участие в социально-культурном проекте «Память»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77" y="2292282"/>
            <a:ext cx="2374162" cy="31509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09" y="2292281"/>
            <a:ext cx="2216694" cy="3150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17" y="2292281"/>
            <a:ext cx="2330968" cy="3186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33" y="2298509"/>
            <a:ext cx="2317030" cy="31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сплатное фото Пустой белый и серый фон фон студ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7" y="2902985"/>
            <a:ext cx="9551760" cy="395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9745" y="362322"/>
            <a:ext cx="43544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Алданский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Республики Саха (Якутия)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3965" y="5067697"/>
            <a:ext cx="5638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культуры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активное участие в национальном празднике, посвященного 100-летию города Алдана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67.userapi.com/impg/NNKzd9sHyfMPSpKdkT0h7_1a8nNrgC45nkQSYA/6JY-Gi17xgU.jpg?size=2560x1709&amp;quality=95&amp;sign=bc16bfea4f2ebdad1b8a2da3fcc52fa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72" y="2275664"/>
            <a:ext cx="3710338" cy="24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72" y="2275663"/>
            <a:ext cx="3418400" cy="24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9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115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Чтобы стать волонтером, необходимо пройти регистрацию на сайте: Dobro.ru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Марьям</dc:creator>
  <cp:lastModifiedBy>Наталья Сорокина</cp:lastModifiedBy>
  <cp:revision>14</cp:revision>
  <dcterms:created xsi:type="dcterms:W3CDTF">2023-04-06T03:02:57Z</dcterms:created>
  <dcterms:modified xsi:type="dcterms:W3CDTF">2023-09-07T01:55:32Z</dcterms:modified>
</cp:coreProperties>
</file>