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34B0-B2B1-4C91-AD1B-6F78F473464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DA47-EBA6-44F7-8229-63A2282D4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76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34B0-B2B1-4C91-AD1B-6F78F473464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DA47-EBA6-44F7-8229-63A2282D4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34B0-B2B1-4C91-AD1B-6F78F473464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DA47-EBA6-44F7-8229-63A2282D442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56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34B0-B2B1-4C91-AD1B-6F78F473464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DA47-EBA6-44F7-8229-63A2282D4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3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34B0-B2B1-4C91-AD1B-6F78F473464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DA47-EBA6-44F7-8229-63A2282D442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1678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34B0-B2B1-4C91-AD1B-6F78F473464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DA47-EBA6-44F7-8229-63A2282D4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2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34B0-B2B1-4C91-AD1B-6F78F473464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DA47-EBA6-44F7-8229-63A2282D4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144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34B0-B2B1-4C91-AD1B-6F78F473464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DA47-EBA6-44F7-8229-63A2282D4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34B0-B2B1-4C91-AD1B-6F78F473464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DA47-EBA6-44F7-8229-63A2282D4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78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34B0-B2B1-4C91-AD1B-6F78F473464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DA47-EBA6-44F7-8229-63A2282D4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92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34B0-B2B1-4C91-AD1B-6F78F473464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DA47-EBA6-44F7-8229-63A2282D4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60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34B0-B2B1-4C91-AD1B-6F78F473464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DA47-EBA6-44F7-8229-63A2282D4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40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34B0-B2B1-4C91-AD1B-6F78F473464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DA47-EBA6-44F7-8229-63A2282D4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2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34B0-B2B1-4C91-AD1B-6F78F473464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DA47-EBA6-44F7-8229-63A2282D4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9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34B0-B2B1-4C91-AD1B-6F78F473464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DA47-EBA6-44F7-8229-63A2282D4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08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34B0-B2B1-4C91-AD1B-6F78F473464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DA47-EBA6-44F7-8229-63A2282D4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7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034B0-B2B1-4C91-AD1B-6F78F473464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1DDA47-EBA6-44F7-8229-63A2282D4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45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-MAIL@MAIL.R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" y="0"/>
            <a:ext cx="10648950" cy="3209925"/>
          </a:xfrm>
        </p:spPr>
        <p:txBody>
          <a:bodyPr/>
          <a:lstStyle/>
          <a:p>
            <a:pPr algn="ctr" fontAlgn="auto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 – проект: «Жизнь дана на добрые дела»</a:t>
            </a:r>
            <a:b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 - экологический волонтерский </a:t>
            </a:r>
            <a:r>
              <a:rPr lang="ru-RU" sz="2400" b="1" i="1" kern="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ГБОУ школа 690 Невский район  город  Санкт – Петербург. </a:t>
            </a:r>
            <a:r>
              <a:rPr lang="ru-RU" sz="2400" i="1" kern="150" dirty="0">
                <a:latin typeface="Times New Roman" panose="02020603050405020304" pitchFamily="18" charset="0"/>
                <a:ea typeface="Arial Unicode MS" panose="020B0604020202020204" pitchFamily="34" charset="-128"/>
                <a:cs typeface="Mangal"/>
              </a:rPr>
              <a:t/>
            </a:r>
            <a:br>
              <a:rPr lang="ru-RU" sz="2400" i="1" kern="150" dirty="0">
                <a:latin typeface="Times New Roman" panose="02020603050405020304" pitchFamily="18" charset="0"/>
                <a:ea typeface="Arial Unicode MS" panose="020B0604020202020204" pitchFamily="34" charset="-128"/>
                <a:cs typeface="Mangal"/>
              </a:rPr>
            </a:br>
            <a:endParaRPr lang="ru-RU" sz="2400" b="1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7" y="3209925"/>
            <a:ext cx="8963024" cy="3209925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9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</a:t>
            </a:r>
            <a:r>
              <a:rPr lang="ru-RU" sz="9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9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 6 «А» класса </a:t>
            </a:r>
          </a:p>
          <a:p>
            <a:pPr algn="l"/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Мисник Елизавета</a:t>
            </a:r>
          </a:p>
          <a:p>
            <a:pPr algn="l"/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Федорова Александра </a:t>
            </a:r>
          </a:p>
          <a:p>
            <a:pPr algn="l"/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Блохина Аглая</a:t>
            </a:r>
          </a:p>
          <a:p>
            <a:pPr algn="l"/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Руководители: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Ромащенко Елена Георгиевна </a:t>
            </a:r>
            <a:r>
              <a:rPr lang="ru-RU" sz="8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(куратор </a:t>
            </a:r>
            <a:r>
              <a:rPr lang="ru-RU" sz="8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волонтёрских отрядов </a:t>
            </a:r>
            <a:r>
              <a:rPr lang="ru-RU" sz="8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«Бумеранг</a:t>
            </a:r>
            <a:r>
              <a:rPr lang="ru-RU" sz="8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8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ДоброЭко</a:t>
            </a:r>
            <a:r>
              <a:rPr lang="ru-RU" sz="8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».)</a:t>
            </a:r>
            <a:endParaRPr lang="ru-RU" sz="80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Терешкова Татьяна Ивановна  </a:t>
            </a:r>
            <a:r>
              <a:rPr lang="ru-RU" sz="8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(классный руководитель 6 «а» класса)</a:t>
            </a:r>
          </a:p>
          <a:p>
            <a:pPr algn="l"/>
            <a:r>
              <a:rPr lang="ru-RU" sz="9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9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2022 – январь 2023 </a:t>
            </a:r>
            <a:r>
              <a:rPr lang="ru-RU" sz="8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8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xn--c1aeaaaobdkdh6adb0bm4hza4fwc.xn--p1ai/wp-content/uploads/2021/09/94-949432_el-amor-logotipo-de-arbol-lema-green-plant-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1" y="3209925"/>
            <a:ext cx="2703510" cy="2197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828827"/>
            <a:ext cx="1104900" cy="118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60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50" y="457199"/>
            <a:ext cx="78866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00150"/>
            <a:ext cx="111347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Helvetica Neue"/>
              </a:rPr>
              <a:t> 	</a:t>
            </a:r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</a:t>
            </a: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наш </a:t>
            </a:r>
            <a: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любимый общий дом, где каждый человек, должен </a:t>
            </a: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заботливо и бережно относится к нему, сохраняя все его ценности и </a:t>
            </a:r>
            <a: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богатства.</a:t>
            </a:r>
          </a:p>
          <a:p>
            <a: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Окружающая </a:t>
            </a: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среда постоянно </a:t>
            </a:r>
            <a: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страдает из – за невежественного отношения к природе, к живым её обитателям, нанося вред здоровью человека.</a:t>
            </a:r>
            <a:endParaRPr lang="ru-RU" sz="20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0525" y="2438401"/>
            <a:ext cx="5705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OpenSans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28800" y="2523590"/>
            <a:ext cx="9715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OpenSans"/>
              </a:rPr>
              <a:t>	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– добровольцы, входящие в школьный волонтёрский отряд «Бумеранг», разрабатывая эко – проект, создали новый школьный отряд «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Доброэко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общими усилиями стараются 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социальные проблемы, контактируя с жителями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микрорайона и  общественными организациями.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Мы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участвуем в различных  конкурсах экологической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направленности, проводим праздники, посвящённые Дню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Дню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Дню защиты животных и окружающей среды, развивая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творческие способности, также принимаем  участие в практических делах по очистке территории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микрорайона и 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09749" y="4895850"/>
            <a:ext cx="10077449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Экологическая </a:t>
            </a: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проекта, заключается </a:t>
            </a: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том, чтобы минимизировать вредные воздействия на окружающую среду и ознакомить общество с угрожающей опасностью. И мы считаем, что предотвратить нарастание вредных факторов в окружающей среде может только раннее формирование правильного, осознанного взаимоотношения человека и природы.</a:t>
            </a:r>
            <a:endParaRPr lang="ru-RU" sz="200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fsd.kopilkaurokov.ru/up/html/2017/03/28/k_58d9f38c7a9e3/404038_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56" y="2807733"/>
            <a:ext cx="1964532" cy="325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487"/>
            <a:ext cx="1096118" cy="117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0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152401"/>
            <a:ext cx="80010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44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и </a:t>
            </a:r>
            <a:r>
              <a:rPr lang="ru-RU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4400" dirty="0">
              <a:solidFill>
                <a:schemeClr val="accent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6925" y="3302195"/>
            <a:ext cx="8648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Helvetica Neue"/>
              </a:rPr>
              <a:t>	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деятельности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защите природы, дать установку на выполнение некоторых мероприятий по охране природы.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57425" y="4137122"/>
            <a:ext cx="8000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условия для формирования у ребят экологической культуры.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1125" y="4743450"/>
            <a:ext cx="9505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15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	</a:t>
            </a:r>
            <a:r>
              <a:rPr lang="ru-RU" sz="2000" kern="15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Привить  воспитанникам - любовь </a:t>
            </a:r>
            <a:r>
              <a:rPr lang="ru-RU" sz="2000" kern="1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 природе и </a:t>
            </a:r>
            <a:r>
              <a:rPr lang="ru-RU" sz="2000" kern="15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понимание </a:t>
            </a:r>
            <a:r>
              <a:rPr lang="ru-RU" sz="2000" kern="1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необходимости охраны окружающей среды, </a:t>
            </a:r>
            <a:r>
              <a:rPr lang="ru-RU" sz="2000" kern="15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воспитать  осознанное, </a:t>
            </a:r>
            <a:r>
              <a:rPr lang="ru-RU" sz="2000" kern="1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экологически  </a:t>
            </a:r>
            <a:r>
              <a:rPr lang="ru-RU" sz="2000" kern="15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целесообразное отношение  </a:t>
            </a:r>
            <a:r>
              <a:rPr lang="ru-RU" sz="2000" kern="1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 природе; </a:t>
            </a:r>
            <a:r>
              <a:rPr lang="ru-RU" sz="2000" kern="15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культуру </a:t>
            </a:r>
            <a:r>
              <a:rPr lang="ru-RU" sz="2000" kern="1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общения с окружающим миром, </a:t>
            </a:r>
            <a:r>
              <a:rPr lang="ru-RU" sz="2000" kern="15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бережное отношение </a:t>
            </a:r>
            <a:r>
              <a:rPr lang="ru-RU" sz="2000" kern="1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 всему живому, </a:t>
            </a:r>
            <a:r>
              <a:rPr lang="ru-RU" sz="2000" kern="15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умение </a:t>
            </a:r>
            <a:r>
              <a:rPr lang="ru-RU" sz="2000" kern="1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заботиться о </a:t>
            </a:r>
            <a:r>
              <a:rPr lang="ru-RU" sz="2000" kern="15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них.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5324" y="2221900"/>
            <a:ext cx="5534025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Учить ребят воспринимать 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осознавать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красоту живой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природы.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 их основам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экологических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знаний.</a:t>
            </a:r>
            <a:endParaRPr lang="ru-RU" sz="200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675" y="1038499"/>
            <a:ext cx="1043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15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	</a:t>
            </a:r>
            <a:r>
              <a:rPr lang="ru-RU" sz="2000" kern="1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 </a:t>
            </a:r>
            <a:r>
              <a:rPr lang="ru-RU" sz="2000" kern="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рамках  добровольческого экологического движения создать  </a:t>
            </a:r>
            <a:r>
              <a:rPr lang="ru-RU" sz="2000" kern="1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 базе школы </a:t>
            </a:r>
            <a:r>
              <a:rPr lang="ru-RU" sz="2000" kern="15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экоотряд</a:t>
            </a:r>
            <a:r>
              <a:rPr lang="ru-RU" sz="2000" kern="1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«</a:t>
            </a:r>
            <a:r>
              <a:rPr lang="ru-RU" sz="2000" kern="15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Доброэко</a:t>
            </a:r>
            <a:r>
              <a:rPr lang="ru-RU" sz="2000" kern="1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»  </a:t>
            </a:r>
            <a:r>
              <a:rPr lang="ru-RU" sz="2000" kern="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 организовать </a:t>
            </a:r>
            <a:r>
              <a:rPr lang="ru-RU" sz="2000" kern="1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совместное проведение </a:t>
            </a:r>
            <a:r>
              <a:rPr lang="ru-RU" sz="2000" kern="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нетрадиционных </a:t>
            </a:r>
            <a:r>
              <a:rPr lang="ru-RU" sz="2000" kern="1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по форме и взаимодействию экологических мероприятий.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://oubereg.n-om.obr55.ru/files/2019/12/%D0%AD%D0%9F%D0%A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9258"/>
            <a:ext cx="2132013" cy="237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" y="27740"/>
            <a:ext cx="1376501" cy="128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2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3159433" y="2851169"/>
            <a:ext cx="47288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  <a:endParaRPr lang="ru-RU" sz="4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551" y="3705225"/>
            <a:ext cx="10734674" cy="353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42F1A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этап.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kern="1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Планирование мероприятий.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по данному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вопросу: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социологический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населения;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Выполнить наблюдение и анализ ответов опроса.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42F1A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этап. </a:t>
            </a:r>
            <a:r>
              <a:rPr lang="ru-RU" b="1" i="1" kern="1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</a:t>
            </a:r>
            <a:r>
              <a:rPr lang="ru-RU" b="1" i="1" kern="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по направлениям </a:t>
            </a:r>
            <a:r>
              <a:rPr lang="ru-RU" b="1" i="1" kern="1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проекта: </a:t>
            </a:r>
            <a:r>
              <a:rPr lang="ru-RU" b="1" i="1" dirty="0" smtClean="0">
                <a:solidFill>
                  <a:srgbClr val="C42F1A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а)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эко-отряда «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Доброэко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»; Организация и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акций: «Чистая улица», «Помощь бездомным животным», «Посади свой сад», «Кормушка» и др.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десанты в Невский Лесопарк.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отходов: «Крышечки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ДоброТы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др.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мастер – классы.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 – ярмарка с фотозоной: «Планета в опасности»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7"/>
              <a:tabLst>
                <a:tab pos="457200" algn="l"/>
              </a:tabLst>
            </a:pPr>
            <a:r>
              <a:rPr lang="ru-RU" sz="2000" b="1" dirty="0">
                <a:solidFill>
                  <a:srgbClr val="C42F1A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этап</a:t>
            </a:r>
            <a:r>
              <a:rPr lang="ru-RU" sz="2000" b="1" dirty="0" smtClean="0">
                <a:solidFill>
                  <a:srgbClr val="C42F1A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0" i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cdn1.vectorstock.com/i/1000x1000/34/00/earth-envelop-by-green-plants-symbol-and-butterfly-vector-98234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685925"/>
            <a:ext cx="3486150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71475" y="76201"/>
            <a:ext cx="1002982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                         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Стратегия реализации проекта.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этап.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Организационно-подготовительный.</a:t>
            </a: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этап.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Основной. Реализация проекта.</a:t>
            </a: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этап.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Обобщающий.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4408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314326"/>
            <a:ext cx="87153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Информационная карта проекта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91125" y="2183307"/>
            <a:ext cx="6296025" cy="4256814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b="1" dirty="0">
                <a:solidFill>
                  <a:srgbClr val="E6B91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школьного отряда «Бумеранг» руководствуются следующими принципами</a:t>
            </a:r>
            <a:r>
              <a:rPr lang="ru-RU" sz="1400" b="1" dirty="0" smtClean="0">
                <a:solidFill>
                  <a:srgbClr val="E6B91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i="1" dirty="0" smtClean="0">
                <a:solidFill>
                  <a:srgbClr val="E6B91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E6B91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уважение личного достоинства, культуры, мировоззрения, национальной и религиозной принадлежности человека;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i="1" dirty="0">
                <a:solidFill>
                  <a:srgbClr val="E6B91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добровольность;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i="1" dirty="0">
                <a:solidFill>
                  <a:srgbClr val="E6B91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демократия и солидарность;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i="1" dirty="0" smtClean="0">
                <a:solidFill>
                  <a:srgbClr val="E6B91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i="1" dirty="0">
                <a:solidFill>
                  <a:srgbClr val="E6B91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взаимопомощь, отзывчивость; милосердие;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i="1" dirty="0" smtClean="0">
                <a:solidFill>
                  <a:srgbClr val="E6B91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-оказание </a:t>
            </a:r>
            <a:r>
              <a:rPr lang="ru-RU" sz="1400" i="1" dirty="0">
                <a:solidFill>
                  <a:srgbClr val="E6B91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безвозмездной помощи.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b="1" dirty="0">
                <a:solidFill>
                  <a:srgbClr val="E6B91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 проект:</a:t>
            </a:r>
            <a:endParaRPr lang="ru-RU" sz="1400" dirty="0">
              <a:solidFill>
                <a:srgbClr val="E6B91E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i="1" dirty="0">
                <a:solidFill>
                  <a:srgbClr val="E6B91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– добровольцы  </a:t>
            </a:r>
            <a:r>
              <a:rPr lang="ru-RU" sz="1400" i="1" dirty="0" smtClean="0">
                <a:solidFill>
                  <a:srgbClr val="E6B91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4,5,6,7,8,10-х классов ГБОУ школы 690 Невского района г. Санкт -Петербурга</a:t>
            </a:r>
            <a:endParaRPr lang="ru-RU" sz="1400" i="1" dirty="0">
              <a:solidFill>
                <a:srgbClr val="E6B91E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b="1" dirty="0">
                <a:solidFill>
                  <a:srgbClr val="E6B91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Необходимая помощь для осуществления проекта:</a:t>
            </a:r>
            <a:endParaRPr lang="ru-RU" sz="1400" dirty="0">
              <a:solidFill>
                <a:srgbClr val="E6B91E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b="1" dirty="0">
                <a:solidFill>
                  <a:srgbClr val="E6B91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школы </a:t>
            </a:r>
            <a:r>
              <a:rPr lang="ru-RU" sz="1400" i="1" dirty="0">
                <a:solidFill>
                  <a:srgbClr val="E6B91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помещения для сбора отряда и подготовки к проведениям акций.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b="1" dirty="0">
                <a:solidFill>
                  <a:srgbClr val="E6B91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комитет.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b="1" dirty="0">
                <a:solidFill>
                  <a:srgbClr val="E6B91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коллективы.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ru-RU" sz="1400" dirty="0">
              <a:solidFill>
                <a:srgbClr val="E6B91E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825" y="1266825"/>
            <a:ext cx="10563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реализации проекта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Невский район («Уткина заводь») г. Санкт – Петербург.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 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https://snova-prazdnik.ru/wp-content/uploads/2017/06/eco_mer_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1" y="5036057"/>
            <a:ext cx="2476500" cy="15361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1752600"/>
            <a:ext cx="4572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Информационный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этап: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экологического календаря.</a:t>
            </a:r>
          </a:p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по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Невскому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району с целью выявления самых загрязненных участков, фотографирование.</a:t>
            </a:r>
          </a:p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опроса по данной проблеме.</a:t>
            </a:r>
          </a:p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среди сверстников с целью выявления их отношения к проблеме загрязнения района и готовности принять посильное участие по практическому выполнению проекта.</a:t>
            </a:r>
          </a:p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конкурса на лучшую агитационную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листовку-«Благоустроим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школьную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территорию!»,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«Благоустроим территорию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реки - Невы»,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 по экологии.</a:t>
            </a:r>
          </a:p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проведение мероприятия для учащихся и родителей.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Онлайн –  собрания (с родителями): «Экология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здоровье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фотовыставки по итогам работы.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779" y="106881"/>
            <a:ext cx="1085747" cy="115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5375" y="266700"/>
            <a:ext cx="80581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Краткая аннотация проекта: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500" y="1304925"/>
            <a:ext cx="4619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500" y="1705035"/>
            <a:ext cx="9239250" cy="345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мировоззрение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в человеке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бережное, вдумчивое и ответственное  отношение к окружающему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миру: к растениям, животным, к людям, к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своему здоровью. Это осознанность и чистота помыслов. Осознание человеком себя как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природы,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социума; осознание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ответственности перед ними за свою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жизнедеятельность, которая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гармоничное взаимодействие каждого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 со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сущим вокруг.</a:t>
            </a:r>
          </a:p>
          <a:p>
            <a:pPr algn="just" fontAlgn="base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это помогает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учащимся: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Font typeface="+mj-lt"/>
              <a:buAutoNum type="arabicPeriod"/>
            </a:pP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настроенными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отдачу (Я счастлив дать миру…)</a:t>
            </a:r>
          </a:p>
          <a:p>
            <a:pPr algn="just" fontAlgn="base">
              <a:buFont typeface="+mj-lt"/>
              <a:buAutoNum type="arabicPeriod"/>
            </a:pP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Чувствовать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своих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энергетических силах  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(Я могу…)</a:t>
            </a:r>
          </a:p>
          <a:p>
            <a:pPr algn="just" fontAlgn="base">
              <a:buFont typeface="+mj-lt"/>
              <a:buAutoNum type="arabicPeriod"/>
            </a:pP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Самоопределяться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т.е.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себя своё место в жизни,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найти то дело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душе. (Я знаю, зачем я здесь…)</a:t>
            </a:r>
            <a:endParaRPr lang="ru-RU" sz="2000" b="0" i="1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0475" y="5162550"/>
            <a:ext cx="80200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Экологизация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образовательного процесса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от позиции стороннего наблюдате­ля к позиции непосредственного участника всех природных  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процессов.</a:t>
            </a:r>
          </a:p>
        </p:txBody>
      </p:sp>
      <p:pic>
        <p:nvPicPr>
          <p:cNvPr id="6" name="Рисунок 5" descr="https://vr-vyksa.ru/media/images/e04d371628554e1f9d0425476c4a00d3.width-12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162550"/>
            <a:ext cx="3281362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440"/>
            <a:ext cx="1171575" cy="108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05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650" y="171451"/>
            <a:ext cx="112299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Способ оценки эффективности реализации проекта: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1325" y="1104901"/>
            <a:ext cx="6162675" cy="175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эко – проекта будет выполняться при помощи методов: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Анкетирования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ролевой игры и беседы.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xn--01-kmc.xn--80aafey1amqq.xn--d1acj3b/images/events/cover/56ca2f0f21030e4809a28ffa2d7223c9_bi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1" y="2946400"/>
            <a:ext cx="3324224" cy="25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47650" y="3244334"/>
            <a:ext cx="4295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 ИНФОРМАЦИЯ: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19625" y="2771776"/>
            <a:ext cx="4029076" cy="2911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ru-RU" sz="2000" b="1" cap="all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193149 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ru-RU" sz="2000" b="1" cap="all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Санкт </a:t>
            </a:r>
            <a:r>
              <a:rPr lang="ru-RU" sz="2000" b="1" cap="all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cap="all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</a:t>
            </a:r>
            <a:r>
              <a:rPr lang="ru-RU" sz="2000" b="1" cap="all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 </a:t>
            </a:r>
            <a:endParaRPr lang="ru-RU" sz="2000" b="1" cap="all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ru-RU" sz="2000" b="1" cap="all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Невский район, ул. </a:t>
            </a:r>
            <a:r>
              <a:rPr lang="ru-RU" sz="2000" b="1" cap="all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Русановская</a:t>
            </a:r>
            <a:r>
              <a:rPr lang="ru-RU" sz="2000" b="1" cap="all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д.15,к.2</a:t>
            </a:r>
            <a:endParaRPr lang="ru-RU" sz="2000" b="1" cap="all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2000" b="1" cap="all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cap="all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E-MAIL@MAIL</a:t>
            </a:r>
            <a:r>
              <a:rPr lang="ru-RU" sz="2000" b="1" cap="all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000" b="1" cap="all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endParaRPr lang="en-US" sz="2000" b="1" cap="all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en-US" sz="2000" b="1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romashchenko62@bk.ru</a:t>
            </a:r>
            <a:endParaRPr lang="ru-RU" sz="2000" b="1" cap="all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www.xn----7sbabb9bafefpyi3bm2b9a2gra.xn--p1ai/upload/iblock/176/5b02492cbf61f54524944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962400"/>
            <a:ext cx="3571875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121" y="1618001"/>
            <a:ext cx="1158109" cy="123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4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726" y="1321893"/>
            <a:ext cx="7048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Планируемые мероприятия: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2175" y="552451"/>
            <a:ext cx="563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План деятельности: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647825"/>
            <a:ext cx="10496551" cy="5206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Благотворительная акция: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«Большая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помощь маленькому другу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200" b="1" i="1" dirty="0" smtClean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</a:t>
            </a:r>
            <a:r>
              <a:rPr lang="ru-RU" sz="2200" b="1" i="1" dirty="0" smtClean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200" b="1" i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000" b="1" dirty="0" smtClean="0">
                <a:solidFill>
                  <a:srgbClr val="E7661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рисунков: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 ответе за тех, кого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приучаем»;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Благотворительная акция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«Странно, что в мире огромном нет места собакам и кошкам бездомным».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200" b="1" dirty="0" smtClean="0">
                <a:solidFill>
                  <a:srgbClr val="C4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 Экологический десант в Невский Лесопарк» -    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Акция: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улица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r>
              <a:rPr lang="ru-RU" sz="1600" i="1" dirty="0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акции -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на лучшую агитационную листовку-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«Благоустроим школьную </a:t>
            </a:r>
            <a:r>
              <a:rPr lang="ru-RU" sz="20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территорию</a:t>
            </a:r>
            <a:r>
              <a:rPr lang="ru-RU" sz="2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r>
              <a:rPr lang="ru-RU" sz="2000" i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i="1" dirty="0" err="1" smtClean="0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err="1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Благоустроим</a:t>
            </a:r>
            <a:r>
              <a:rPr lang="ru-RU" sz="2000" b="1" i="1" dirty="0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территорию реки - Невы</a:t>
            </a:r>
            <a:r>
              <a:rPr lang="ru-RU" sz="2000" b="1" i="1" dirty="0" smtClean="0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200" b="1" dirty="0" smtClean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Всероссийская Акция</a:t>
            </a: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200" b="1" dirty="0" smtClean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 Крышечки </a:t>
            </a:r>
            <a:r>
              <a:rPr lang="ru-RU" sz="2200" b="1" dirty="0" err="1" smtClean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ДоброТы</a:t>
            </a:r>
            <a:r>
              <a:rPr lang="ru-RU" sz="2200" b="1" dirty="0" smtClean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 - сбор и сортировка пластиковых крышечек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Благотворительная акция 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Кормушка»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200" b="1" dirty="0" smtClean="0">
                <a:solidFill>
                  <a:srgbClr val="E7661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E7661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«Праздник Земли»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концертная программа выездной волонтёрской мобильной бригады для учащихся ГБОУ школы 627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1" i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Социальный </a:t>
            </a:r>
            <a:r>
              <a:rPr lang="ru-RU" sz="2200" b="1" i="1" dirty="0" smtClean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театр)</a:t>
            </a:r>
            <a:endParaRPr lang="ru-RU" sz="2200" b="1" i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Акция: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Посади свой сад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Акции-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«Конкурс рисунков по экологии.»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3" y="178523"/>
            <a:ext cx="1375317" cy="146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4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3525" y="295275"/>
            <a:ext cx="69246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Ожидаемые результаты: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075" y="990601"/>
            <a:ext cx="10877550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Проектируемым результатом программы  является развитие социальной активности учащихся.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		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результата: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вовлеченных в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волонтерский эко – отряд 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    альтернативных мероприятий;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к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 значимой деятельности;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 ходе деятельности более ответственной, адаптированной личности;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знаниями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ЗОЖ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экологическим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мировозрением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умение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аргументировано отстаивать свою позицию, формирование здоровых установок и навыков ответственного поведения,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снижающего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приобщения к ПАВ, курению, алкоголизму;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и качества участия школы  в акциях волонтеров, организуемых  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школой, районом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городом.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подростков нравственных качеств, представлений об общечеловеческих ценностях, экологической культуре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эффективных способов сотрудничества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педагогов, мониторинг.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3"/>
            <a:ext cx="948601" cy="101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8148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1879</TotalTime>
  <Words>347</Words>
  <Application>Microsoft Office PowerPoint</Application>
  <PresentationFormat>Широкоэкранный</PresentationFormat>
  <Paragraphs>98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 Unicode MS</vt:lpstr>
      <vt:lpstr>Arial</vt:lpstr>
      <vt:lpstr>Calibri</vt:lpstr>
      <vt:lpstr>Helvetica Neue</vt:lpstr>
      <vt:lpstr>Mangal</vt:lpstr>
      <vt:lpstr>OpenSans</vt:lpstr>
      <vt:lpstr>Times New Roman</vt:lpstr>
      <vt:lpstr>Trebuchet MS</vt:lpstr>
      <vt:lpstr>Wingdings 3</vt:lpstr>
      <vt:lpstr>Аспект</vt:lpstr>
      <vt:lpstr>Эко – проект: «Жизнь дана на добрые дела» Социально - экологический волонтерский проект ГБОУ школа 690 Невский район  город  Санкт – Петербург.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46</cp:revision>
  <dcterms:created xsi:type="dcterms:W3CDTF">2022-03-27T11:23:50Z</dcterms:created>
  <dcterms:modified xsi:type="dcterms:W3CDTF">2022-04-08T16:25:51Z</dcterms:modified>
</cp:coreProperties>
</file>