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3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3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2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65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8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4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3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2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1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9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9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5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A676B7-7C58-498A-A124-BC5109B92CCD}" type="datetimeFigureOut">
              <a:rPr lang="ru-RU" smtClean="0"/>
              <a:t>30.5.20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B9A92F-56A3-4B64-A16F-7E897474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5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4" y="382138"/>
            <a:ext cx="5747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Районный слет волонтерских отрядов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1" y="2524836"/>
            <a:ext cx="2804193" cy="3855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37" y="782248"/>
            <a:ext cx="2833974" cy="3896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10" y="1146412"/>
            <a:ext cx="2802741" cy="3736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35" y="2197290"/>
            <a:ext cx="2779025" cy="37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9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4" y="477672"/>
            <a:ext cx="8069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Участие во Всероссийской акции «Открытка Победы»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9" y="1310184"/>
            <a:ext cx="4990532" cy="3742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1" y="1965277"/>
            <a:ext cx="5432078" cy="40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167" y="354842"/>
            <a:ext cx="5105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Участие в Международной акции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«Георгиевская ленточка»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93" y="1760560"/>
            <a:ext cx="5104263" cy="3828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56" y="1910687"/>
            <a:ext cx="3065628" cy="40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4269" y="341194"/>
            <a:ext cx="6599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Участие в областной патриотической акции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«День Победы»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37" y="1214651"/>
            <a:ext cx="6708416" cy="50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0246" y="259308"/>
            <a:ext cx="7736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Поздравление с Днем Победы узниц концлагерей,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тружениц тыла и ветерана ВОВ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5" y="4606120"/>
            <a:ext cx="2624918" cy="1968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81" y="4606120"/>
            <a:ext cx="2624918" cy="1968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7" y="1473957"/>
            <a:ext cx="2654897" cy="1991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8" y="4052576"/>
            <a:ext cx="3362976" cy="2522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47" y="1417965"/>
            <a:ext cx="3817694" cy="2863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7" y="1417965"/>
            <a:ext cx="2800601" cy="21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2" y="286602"/>
            <a:ext cx="5184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Мероприятие для пожилых людей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«Вечер от всей души»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3" y="1216028"/>
            <a:ext cx="4708479" cy="3138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4" y="4127312"/>
            <a:ext cx="3971499" cy="2647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49" y="1449174"/>
            <a:ext cx="3684897" cy="245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024" y="668741"/>
            <a:ext cx="8283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Поздравление с Днем рождения узницу концлагеря и 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вдову ВОВ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85" y="2784143"/>
            <a:ext cx="3866865" cy="2900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8" y="1787856"/>
            <a:ext cx="5195248" cy="38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2422" y="382137"/>
            <a:ext cx="629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Выездной концерт в воинскую часть,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посвященный Дню защитника Отечества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99" y="1528550"/>
            <a:ext cx="4849505" cy="36371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" y="4101150"/>
            <a:ext cx="3243617" cy="2432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06" y="1329131"/>
            <a:ext cx="3696024" cy="27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2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7" y="477671"/>
            <a:ext cx="793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Участие в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Международной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акции «Письмо ветерану»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4" y="1828800"/>
            <a:ext cx="3716740" cy="2787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2" y="1596964"/>
            <a:ext cx="1830390" cy="3251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22" y="951137"/>
            <a:ext cx="4703928" cy="3527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5" y="4623823"/>
            <a:ext cx="5517199" cy="21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7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580" y="191068"/>
            <a:ext cx="7444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Поздравление с Международным женским днем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узниц концлагерей и тружениц тыла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04" y="1125041"/>
            <a:ext cx="3894161" cy="2920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1" y="898954"/>
            <a:ext cx="2966113" cy="2224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83" y="3636229"/>
            <a:ext cx="3594864" cy="2696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4271749"/>
            <a:ext cx="3293415" cy="247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3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294" y="382137"/>
            <a:ext cx="801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Помощь в организации соревнований по ловле рыбы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«</a:t>
            </a:r>
            <a:r>
              <a:rPr lang="ru-RU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Ногликский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лед -2020»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60" y="1090023"/>
            <a:ext cx="4679477" cy="3119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7" y="2885270"/>
            <a:ext cx="3997944" cy="2665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0" y="4349493"/>
            <a:ext cx="3603218" cy="24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3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327" y="423081"/>
            <a:ext cx="5759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Организация онлайн-конкурса чтецов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«Седины памяти»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1637731"/>
            <a:ext cx="5073378" cy="2852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38" y="2456597"/>
            <a:ext cx="5762224" cy="32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1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358" y="234952"/>
            <a:ext cx="6922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Организация онлайн-конкурса видеороликов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«Я расскажу Вам о Победе!»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06" y="1661352"/>
            <a:ext cx="7863840" cy="44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20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88</TotalTime>
  <Words>123</Words>
  <Application>Microsoft Office PowerPoint</Application>
  <PresentationFormat>Широкоэкранный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Aharoni</vt:lpstr>
      <vt:lpstr>Arial</vt:lpstr>
      <vt:lpstr>Arial Black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Люба</cp:lastModifiedBy>
  <cp:revision>8</cp:revision>
  <dcterms:created xsi:type="dcterms:W3CDTF">2020-05-31T02:43:25Z</dcterms:created>
  <dcterms:modified xsi:type="dcterms:W3CDTF">2020-05-31T04:13:18Z</dcterms:modified>
</cp:coreProperties>
</file>