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8" r:id="rId4"/>
    <p:sldId id="261" r:id="rId5"/>
    <p:sldId id="257" r:id="rId6"/>
    <p:sldId id="262" r:id="rId7"/>
    <p:sldId id="259" r:id="rId8"/>
    <p:sldId id="266" r:id="rId9"/>
    <p:sldId id="267" r:id="rId10"/>
    <p:sldId id="263" r:id="rId11"/>
    <p:sldId id="260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6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15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1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0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0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02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0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70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5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4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9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310" y="2158642"/>
            <a:ext cx="11655380" cy="23876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«Содействие- помощь многодетным семьям беженцев»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761" y="321972"/>
            <a:ext cx="11256135" cy="212501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организация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оказанию услуг людям, попавшим в сложную жизненную ситуацию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помощи Юлии Немчиновой»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в рамках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«Содействие – социальная интеграция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беженцев»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3812" b="12128"/>
          <a:stretch/>
        </p:blipFill>
        <p:spPr>
          <a:xfrm>
            <a:off x="4360371" y="4720105"/>
            <a:ext cx="2981862" cy="198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952" y="365125"/>
            <a:ext cx="10872848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2" y="1506828"/>
            <a:ext cx="11681138" cy="504851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задействовано около 50 волонтеров: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– 1 человек. Управление деятельностью Центра помощи, формирование отёчности.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Центра помощи 20 человек. Прием и выдача гуманитарной помощи, подбор одежды, обуви, формирование наборов продуктов и моющих средств, учет заявок, ведение документации в Центре помощи Юлии Немчиновой.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Юрист 2 человека Индивидуальные юридические консультации, помощь в оформлении документов, заявлений, запросов.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Автоволонтеры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человек Доставка гуманитарной помощи в дальне районы региона.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мероприятий 3 человека. Организация и проведение праздников, концертов, лекций, встреч.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человек. Администрирование групп, чатов и страниц в социальных сетях.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Дизайнер 1 человек . Подготовка изображений для социальных сетей, интервью, социальной рекламы, сайта.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человека. Работа над созданием, продвижением и администрированием сайта, чат ботов.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созданием, продвижением и администрированием сайта, чат ботов.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80952" y="1300132"/>
            <a:ext cx="5051686" cy="0"/>
          </a:xfrm>
          <a:prstGeom prst="line">
            <a:avLst/>
          </a:prstGeom>
          <a:ln>
            <a:solidFill>
              <a:srgbClr val="E50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2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21" y="0"/>
            <a:ext cx="10889554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21" y="1325563"/>
            <a:ext cx="3854501" cy="1898635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выбранной целевой группы не будут испытывать нужду в продуктах питания и получат необходимые предметы быта, что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 их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проживания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8970" y="1319670"/>
            <a:ext cx="4082602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получит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материалы, индивидуальную юридическую, психологическую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консультацию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оформят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документы для получения социальных выплат.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45536" y="1295304"/>
            <a:ext cx="3270400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психоэмоционального состояния и активизации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беженцев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369" y="3447621"/>
            <a:ext cx="2756023" cy="313766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921" y="963193"/>
            <a:ext cx="6400800" cy="29980"/>
          </a:xfrm>
          <a:prstGeom prst="line">
            <a:avLst/>
          </a:prstGeom>
          <a:ln>
            <a:solidFill>
              <a:srgbClr val="E50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0" y="3451141"/>
            <a:ext cx="3773456" cy="2988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3" y="3556588"/>
            <a:ext cx="2287400" cy="305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E5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4800" b="1" dirty="0">
              <a:solidFill>
                <a:srgbClr val="E5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974" y="3195120"/>
            <a:ext cx="2981202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3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идея проекта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6619"/>
            <a:ext cx="10515600" cy="28349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России многодетная семя- это историческая традиция, и нужно эту традицию возвращать. Она востребована нашим современным развитием ,должна утвердится как норма, как ценностный ориентир для общества и как важнейший приоритет для государства. Многодетная крепкая благополучная семья-это базовый ответ на демографические вызовы , с которыми мы сталкиваемся…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Путин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8196" y="1200794"/>
            <a:ext cx="6162211" cy="0"/>
          </a:xfrm>
          <a:prstGeom prst="line">
            <a:avLst/>
          </a:prstGeom>
          <a:ln>
            <a:solidFill>
              <a:srgbClr val="E50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07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425" y="106294"/>
            <a:ext cx="5768662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470" y="1398509"/>
            <a:ext cx="11255062" cy="507914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многосторонней комплексной помощи и поддержки многодетным семьям  беженцев из присоединенных территории и Украины (Луганская и Донецкая,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Херсонская,Запорожская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области), пострадавшим и покинувшим места своего постоянного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находящиеся в Белгородской области.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35921" y="1145587"/>
            <a:ext cx="5051686" cy="0"/>
          </a:xfrm>
          <a:prstGeom prst="line">
            <a:avLst/>
          </a:prstGeom>
          <a:ln>
            <a:solidFill>
              <a:srgbClr val="E50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5" y="3620012"/>
            <a:ext cx="2220533" cy="2967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2" y="3620012"/>
            <a:ext cx="2850336" cy="29675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547" y="3600049"/>
            <a:ext cx="2234414" cy="29874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40" y="3620012"/>
            <a:ext cx="2219484" cy="29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02" y="1284711"/>
            <a:ext cx="10515600" cy="5077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Многодетные семьи  беженцев из присоединенных территории и Украины (Луганская и Донецкая,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Херсонская,Запорожская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области), , находящиеся в Белгородской области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многодетной семьи , проживающие вместе.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8200" y="1084885"/>
            <a:ext cx="6162211" cy="0"/>
          </a:xfrm>
          <a:prstGeom prst="line">
            <a:avLst/>
          </a:prstGeom>
          <a:ln>
            <a:solidFill>
              <a:srgbClr val="E50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63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6" y="16314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проекта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6" y="1245764"/>
            <a:ext cx="11732654" cy="54770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E5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Гуманитарная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Многодетные семьи беженцев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испытывают нужду в продуктах питания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детском питании,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моющих средствах, предметах быта, лекарствах, медицинском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обслуживании, средствах по уходу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E5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жилье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Многодетные семьи беженцев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испытывают острую необходимость в постоянном жилье и регистрации.</a:t>
            </a:r>
          </a:p>
          <a:p>
            <a:r>
              <a:rPr lang="ru-RU" sz="2000" dirty="0">
                <a:solidFill>
                  <a:srgbClr val="E5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Юридическая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Многодетные семьи беженцев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проблемы с оформлением документов для получения гражданства РФ и иных статусов, социальных выплат и пенсий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</a:p>
          <a:p>
            <a:r>
              <a:rPr lang="ru-RU" sz="2000" dirty="0" smtClean="0">
                <a:solidFill>
                  <a:srgbClr val="E5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с официальным трудоустройством. Часто сталкиваются с недобросовестными работодателями. Выполняют работу, не соответствующую квалификации и уровню оплаты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E5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</a:t>
            </a:r>
            <a:endParaRPr lang="ru-RU" sz="2000" dirty="0" smtClean="0">
              <a:solidFill>
                <a:srgbClr val="E5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беженцев из многодетных семей испытывают проблемы в общении со сверстниками, испытывают сложности с успеваемостью в школе, имеют психологические проблемы. Некоторые семьи не имеют или потеряли в ходе СВО одного родителя и им особенно сложно адаптироваться к новым условиям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2400" dirty="0" smtClean="0">
              <a:solidFill>
                <a:srgbClr val="E5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E5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E5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38196" y="1139253"/>
            <a:ext cx="616221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38196" y="1200794"/>
            <a:ext cx="6162211" cy="0"/>
          </a:xfrm>
          <a:prstGeom prst="line">
            <a:avLst/>
          </a:prstGeom>
          <a:ln>
            <a:solidFill>
              <a:srgbClr val="E50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00" y="5163826"/>
            <a:ext cx="6169687" cy="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9752" y="4027258"/>
            <a:ext cx="9701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 Восстановление морально-психологического равновесия и душевного </a:t>
            </a:r>
            <a:r>
              <a:rPr lang="ru-RU" sz="2000" dirty="0" smtClean="0"/>
              <a:t>комфорта членов многодетных семей  </a:t>
            </a:r>
            <a:r>
              <a:rPr lang="ru-RU" sz="2000" dirty="0"/>
              <a:t>беженцев и их адаптация к новым условиям жизни.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752" y="1133093"/>
            <a:ext cx="10654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Оказание адресной гуманитарной </a:t>
            </a:r>
            <a:r>
              <a:rPr lang="ru-RU" sz="2000" dirty="0" smtClean="0"/>
              <a:t>помощи многодетным семьям беженцев, </a:t>
            </a:r>
            <a:r>
              <a:rPr lang="ru-RU" sz="2000" dirty="0" smtClean="0"/>
              <a:t>обеспечение </a:t>
            </a:r>
            <a:r>
              <a:rPr lang="ru-RU" sz="2000" dirty="0"/>
              <a:t>минимальных стандартов нормальной жизнедеятельности и бытовых условий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99752" y="1945249"/>
            <a:ext cx="9643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Поиск путей решения вопроса с постоянным жильем и </a:t>
            </a:r>
            <a:r>
              <a:rPr lang="ru-RU" sz="2000" dirty="0" smtClean="0"/>
              <a:t>регистрацией для многодетных семей  беженцев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9752" y="2569142"/>
            <a:ext cx="1001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Урегулирования </a:t>
            </a:r>
            <a:r>
              <a:rPr lang="ru-RU" sz="2000" dirty="0"/>
              <a:t>правового </a:t>
            </a:r>
            <a:r>
              <a:rPr lang="ru-RU" sz="2000" dirty="0" smtClean="0"/>
              <a:t>положения многодетных семей  беженцев, </a:t>
            </a:r>
            <a:r>
              <a:rPr lang="ru-RU" sz="2000" dirty="0"/>
              <a:t>получения гражданства РФ или иного статуса, доступ к правам, услугам и возможностям данной категории на территории России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52" y="3584805"/>
            <a:ext cx="1001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Помощь </a:t>
            </a:r>
            <a:r>
              <a:rPr lang="ru-RU" sz="2000" dirty="0" smtClean="0"/>
              <a:t>взрослым членам семьи </a:t>
            </a:r>
            <a:r>
              <a:rPr lang="ru-RU" sz="2000" dirty="0"/>
              <a:t>в поиске работы и официальном трудоустройстве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2450"/>
            <a:ext cx="5060119" cy="6097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838200" y="794696"/>
            <a:ext cx="5051686" cy="0"/>
          </a:xfrm>
          <a:prstGeom prst="line">
            <a:avLst/>
          </a:prstGeom>
          <a:ln>
            <a:solidFill>
              <a:srgbClr val="E50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16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76" y="0"/>
            <a:ext cx="10928798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78" y="980103"/>
            <a:ext cx="5060119" cy="609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45304" y="1285965"/>
            <a:ext cx="6364590" cy="539817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выдача гуманитарной помощи многодетным семьям беженцев. Центром помощи Юлии Немчиновой регулярно производится сбор гуманитарной помощи от населения. Жители Белгорода и других городов России приносят или высылают одежду, обувь, долгохранящиеся продукты питания, детское питание, средства гигиены, средства по уходу, моющие средства, постельное белье, посуду и кухонную утварь, мелкую бытовую технику, коляски, кроватки, игрушки, книги. Ежемесячно поступает до 2,5 тонн гуманитарной помощи.  При обращении многодетной семьи беженцев волонтеры Центра помощи адресно подбирают необходимый набор каждой семье с учётом количества членов семьи, возраста детей, потребностей конкретной семьи. Продуктовый набор и набор моющих средств, одежда и обувь по сезону выдается раз в месяц. Так же выдаются книги, игрушки, настольные игры, творческие наборы, канцтовары и все, что может способствовать полноценному и всестороннему развитию детей. В сборе и выдачи задействовано 20 волонтеров Центра помощи Юлии Немчиновой.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- 186 многодетных семей беженцев, находящихся в Белгородской области.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80" y="1667389"/>
            <a:ext cx="4635321" cy="46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76" y="0"/>
            <a:ext cx="10928798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78" y="980103"/>
            <a:ext cx="5060119" cy="609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45304" y="1285965"/>
            <a:ext cx="6055496" cy="539817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юридических консультаций многодетным семьям беженцев. С целью разъяснения прав, льгот и выплат, положенных многодетным семьям. Помощь в получении необходимых документов, статусов в РФ. В том числе решения вопроса с постоянным жильём и трудоустройством. Задействовано 2 волонтера юриста.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- 186 многодетных семей беженцев, находящихся в Белгородской области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помощь для многодетных семей беженцев о программах дополнительного обучения, конкурсах, грантах, возможностях для многодетных семей и их членов в России. Подготовка информационных материалов, проведение лекций и индивидуальных консультаций. Информация о вакансиях, о курсах подготовки. Задействовано 5 волонтеров.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- 186 многодетных семей беженцев, находящихся в Белгородской области.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727" y="1133341"/>
            <a:ext cx="4223319" cy="48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76" y="0"/>
            <a:ext cx="10928798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78" y="980103"/>
            <a:ext cx="5060119" cy="609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45304" y="1285965"/>
            <a:ext cx="6248679" cy="539817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направленных на восстановление морально-психологического равновесия и душевного комфорта членов многодетных семей беженцев и их адаптация к новым условиям жизни. Задействовано 8 волонтеров.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- 186 многодетных семей беженцев, находящихся в Белгородской области.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помощь членам многодетных семей беженцев. Индивидуальные консультации и групповые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занятия.Задействовано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волонтеров.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- 186 многодетных семей беженцев, находящихся в Белгородской области.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55" y="1285965"/>
            <a:ext cx="5056628" cy="413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11392</TotalTime>
  <Words>975</Words>
  <Application>Microsoft Office PowerPoint</Application>
  <PresentationFormat>Широкоэкранный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«Содействие- помощь многодетным семьям беженцев»</vt:lpstr>
      <vt:lpstr>Ведущая идея проекта </vt:lpstr>
      <vt:lpstr>Цель проекта</vt:lpstr>
      <vt:lpstr>Целевая аудитория </vt:lpstr>
      <vt:lpstr>Проблематика проекта</vt:lpstr>
      <vt:lpstr>Задачи  </vt:lpstr>
      <vt:lpstr>Решение проблемы</vt:lpstr>
      <vt:lpstr>Решение проблемы</vt:lpstr>
      <vt:lpstr>Решение проблемы</vt:lpstr>
      <vt:lpstr>Команда проекта</vt:lpstr>
      <vt:lpstr>Ожидаемый результат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«Содействие - помощь беженцам пожилого возраста»</dc:title>
  <dc:creator>ADMIN</dc:creator>
  <cp:lastModifiedBy>ADMIN</cp:lastModifiedBy>
  <cp:revision>52</cp:revision>
  <dcterms:created xsi:type="dcterms:W3CDTF">2023-04-21T19:52:20Z</dcterms:created>
  <dcterms:modified xsi:type="dcterms:W3CDTF">2023-05-14T16:36:34Z</dcterms:modified>
</cp:coreProperties>
</file>