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77" r:id="rId8"/>
    <p:sldId id="266" r:id="rId9"/>
    <p:sldId id="258" r:id="rId10"/>
    <p:sldId id="267" r:id="rId11"/>
    <p:sldId id="259" r:id="rId12"/>
    <p:sldId id="268" r:id="rId13"/>
    <p:sldId id="269" r:id="rId14"/>
    <p:sldId id="270" r:id="rId15"/>
    <p:sldId id="273" r:id="rId16"/>
    <p:sldId id="272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1E9ACD6-ABBA-4807-9A71-72873103DE54}">
          <p14:sldIdLst>
            <p14:sldId id="256"/>
            <p14:sldId id="257"/>
            <p14:sldId id="262"/>
            <p14:sldId id="263"/>
            <p14:sldId id="264"/>
            <p14:sldId id="265"/>
            <p14:sldId id="277"/>
            <p14:sldId id="266"/>
            <p14:sldId id="258"/>
            <p14:sldId id="267"/>
            <p14:sldId id="259"/>
            <p14:sldId id="268"/>
            <p14:sldId id="269"/>
            <p14:sldId id="270"/>
            <p14:sldId id="273"/>
            <p14:sldId id="272"/>
            <p14:sldId id="274"/>
            <p14:sldId id="275"/>
            <p14:sldId id="276"/>
          </p14:sldIdLst>
        </p14:section>
        <p14:section name="Раздел без заголовка" id="{7C570012-03DF-4592-A78F-C800E460AF5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1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4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5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31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71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8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48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71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33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D586D-5842-472E-A929-89E9B23F19D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5843-E6EC-44C0-A9FF-D2BC4A1E2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1"/>
            <a:ext cx="12291646" cy="69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5166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832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52373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58611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062" cy="6904160"/>
          </a:xfrm>
        </p:spPr>
      </p:pic>
    </p:spTree>
    <p:extLst>
      <p:ext uri="{BB962C8B-B14F-4D97-AF65-F5344CB8AC3E}">
        <p14:creationId xmlns:p14="http://schemas.microsoft.com/office/powerpoint/2010/main" val="523643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Презентация Уроки добюра\14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5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wR-m_jI-BP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70" y="225297"/>
            <a:ext cx="6275625" cy="627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50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Презентация Уроки добюра\15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1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55699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Презентация Уроки добюра\17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9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110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641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9480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353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4050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5269" cy="6899214"/>
          </a:xfrm>
        </p:spPr>
      </p:pic>
    </p:spTree>
    <p:extLst>
      <p:ext uri="{BB962C8B-B14F-4D97-AF65-F5344CB8AC3E}">
        <p14:creationId xmlns:p14="http://schemas.microsoft.com/office/powerpoint/2010/main" val="368540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484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94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2023-01-16T14:29:33Z</dcterms:created>
  <dcterms:modified xsi:type="dcterms:W3CDTF">2023-10-19T06:39:54Z</dcterms:modified>
</cp:coreProperties>
</file>