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84" r:id="rId4"/>
    <p:sldId id="256" r:id="rId5"/>
    <p:sldId id="258" r:id="rId6"/>
    <p:sldId id="261" r:id="rId7"/>
    <p:sldId id="271" r:id="rId8"/>
    <p:sldId id="281" r:id="rId9"/>
    <p:sldId id="28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8A5A3-038A-4FDD-A42E-BA2BD8A890B8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DAA14-BA7C-4CC2-B00B-CA17202D9A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22512899_10" TargetMode="External"/><Relationship Id="rId2" Type="http://schemas.openxmlformats.org/officeDocument/2006/relationships/hyperlink" Target="https://vk.com/wall-222512899_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wall-222512899_21" TargetMode="External"/><Relationship Id="rId2" Type="http://schemas.openxmlformats.org/officeDocument/2006/relationships/hyperlink" Target="https://vk.com/wall-222512899_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222512899_43" TargetMode="External"/><Relationship Id="rId3" Type="http://schemas.openxmlformats.org/officeDocument/2006/relationships/hyperlink" Target="https://vk.com/wall-222512899_31" TargetMode="External"/><Relationship Id="rId7" Type="http://schemas.openxmlformats.org/officeDocument/2006/relationships/hyperlink" Target="https://vk.com/wall-222512899_40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s://vk.com/wall-222512899_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22512899_38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s://vk.com/wall-222512899_37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https://vk.com/wall-222512899_34" TargetMode="External"/><Relationship Id="rId9" Type="http://schemas.openxmlformats.org/officeDocument/2006/relationships/hyperlink" Target="https://vk.com/wall-222512899_4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волонтёрского отряда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Учащиеся нашей школы уже больше 10 лет занимаются волонтёрской и добровольческой деятельностью.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 2012 по 2019 год ученики нашей школы были волонтёрами на Кремлевских ёлках.</a:t>
            </a:r>
            <a:endParaRPr lang="ru-RU" dirty="0"/>
          </a:p>
        </p:txBody>
      </p:sp>
      <p:sp>
        <p:nvSpPr>
          <p:cNvPr id="20482" name="AutoShape 2" descr="https://photos.fife.usercontent.google.com/pw/ABLVV87HZKaa3aX8QZIQWAS8hBlZbgVLp3knHrsDa5Jk879d7DmPm6xA1xpV=w3268-h1838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https://photos.fife.usercontent.google.com/pw/ABLVV87HZKaa3aX8QZIQWAS8hBlZbgVLp3knHrsDa5Jk879d7DmPm6xA1xpV=w3268-h1838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https://photos.fife.usercontent.google.com/pw/ABLVV87HZKaa3aX8QZIQWAS8hBlZbgVLp3knHrsDa5Jk879d7DmPm6xA1xpV=w3268-h1838-s-no-gm?authuser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C:\Users\Мария\Document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3789040"/>
            <a:ext cx="4035502" cy="3027450"/>
          </a:xfrm>
          <a:prstGeom prst="rect">
            <a:avLst/>
          </a:prstGeom>
          <a:noFill/>
        </p:spPr>
      </p:pic>
      <p:pic>
        <p:nvPicPr>
          <p:cNvPr id="20487" name="Picture 7" descr="C:\Users\Мария\Document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5587604" cy="314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Ежегодно волонтёры школы принимали участие в акциях и фестивалях округа и города</a:t>
            </a:r>
            <a:endParaRPr lang="ru-RU" dirty="0"/>
          </a:p>
        </p:txBody>
      </p:sp>
      <p:pic>
        <p:nvPicPr>
          <p:cNvPr id="25601" name="Picture 1" descr="D:\РАБОТА\_до 2017\2013-2014\Центр Доброты. Апрель 2014\_MG_2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96446">
            <a:off x="89318" y="2004525"/>
            <a:ext cx="3456384" cy="2304256"/>
          </a:xfrm>
          <a:prstGeom prst="rect">
            <a:avLst/>
          </a:prstGeom>
          <a:noFill/>
        </p:spPr>
      </p:pic>
      <p:pic>
        <p:nvPicPr>
          <p:cNvPr id="25602" name="Picture 2" descr="D:\РАБОТА\_до 2017\2013-2014\Экскурсионный марафон 2014\1. фото\1,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2351286" cy="1764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38DA2-11D8-4CD9-8985-6AB38F03D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925" y="836712"/>
            <a:ext cx="8497547" cy="171118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 2023 г.школа принимает участие в проекте </a:t>
            </a:r>
            <a:r>
              <a:rPr lang="ru-RU" sz="4000" b="1" dirty="0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Волонтёрские отряды Первых</a:t>
            </a:r>
            <a:endParaRPr lang="ru-RU" sz="4000" b="1" dirty="0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DDA593-FA25-459F-A424-6B1E1A2B0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9144000" cy="1655762"/>
          </a:xfr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pPr algn="l"/>
            <a:endParaRPr lang="ru-RU" dirty="0"/>
          </a:p>
          <a:p>
            <a:pPr algn="l"/>
            <a:endParaRPr lang="ru-RU" sz="6000" dirty="0" smtClean="0"/>
          </a:p>
          <a:p>
            <a:pPr algn="l"/>
            <a:r>
              <a:rPr lang="ru-RU" sz="6000" b="1" dirty="0" smtClean="0">
                <a:solidFill>
                  <a:schemeClr val="bg1"/>
                </a:solidFill>
              </a:rPr>
              <a:t>Волонтёры2054</a:t>
            </a:r>
            <a:endParaRPr lang="ru-RU" sz="60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AD8C3B-6FF2-4362-AC78-0D81B2D6D28D}"/>
              </a:ext>
            </a:extLst>
          </p:cNvPr>
          <p:cNvSpPr txBox="1">
            <a:spLocks/>
          </p:cNvSpPr>
          <p:nvPr/>
        </p:nvSpPr>
        <p:spPr>
          <a:xfrm>
            <a:off x="179236" y="2902037"/>
            <a:ext cx="4824811" cy="211113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У школы появился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еще один отряд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и его название.</a:t>
            </a:r>
          </a:p>
          <a:p>
            <a:pPr algn="l"/>
            <a:endParaRPr lang="ru-RU" sz="2400" b="1" dirty="0" smtClean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l"/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Название</a:t>
            </a:r>
            <a:r>
              <a:rPr lang="en-US" sz="2400" b="1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ru-RU" sz="2400" b="1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отряда: «Волонтеры 2054» и отряд «Добрые сердца».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8275DC0-55D0-4E35-BF01-99671619ED33}"/>
              </a:ext>
            </a:extLst>
          </p:cNvPr>
          <p:cNvSpPr txBox="1">
            <a:spLocks/>
          </p:cNvSpPr>
          <p:nvPr/>
        </p:nvSpPr>
        <p:spPr>
          <a:xfrm>
            <a:off x="5374320" y="2784475"/>
            <a:ext cx="365427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ФИО </a:t>
            </a:r>
            <a:r>
              <a:rPr lang="ru-RU" sz="24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педагога-куратора: </a:t>
            </a:r>
            <a:r>
              <a:rPr lang="ru-RU" sz="2400" b="1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Савич М.Г. и </a:t>
            </a:r>
            <a:r>
              <a:rPr lang="ru-RU" sz="2400" b="1" dirty="0" err="1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Десятченкова</a:t>
            </a:r>
            <a:r>
              <a:rPr lang="ru-RU" sz="2400" b="1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 В.И.</a:t>
            </a:r>
            <a:endParaRPr lang="ru-RU" sz="24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0" y="0"/>
            <a:ext cx="4756150" cy="1033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Форма волонтёров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9144000" cy="162905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Волонтёры2054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AB128AD-BFE8-4BF6-A95F-CE20D109AE0E}"/>
              </a:ext>
            </a:extLst>
          </p:cNvPr>
          <p:cNvSpPr txBox="1">
            <a:spLocks/>
          </p:cNvSpPr>
          <p:nvPr/>
        </p:nvSpPr>
        <p:spPr>
          <a:xfrm>
            <a:off x="179513" y="1340768"/>
            <a:ext cx="3960440" cy="2964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Описание элементов имиджа </a:t>
            </a:r>
            <a:r>
              <a:rPr lang="ru-RU" sz="19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отряда </a:t>
            </a:r>
          </a:p>
          <a:p>
            <a:r>
              <a:rPr lang="ru-RU" sz="19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Футболки с надписью «школа 2054», черный низ. </a:t>
            </a:r>
          </a:p>
          <a:p>
            <a:r>
              <a:rPr lang="ru-RU" sz="19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Или парадная школьная форма.</a:t>
            </a:r>
            <a:endParaRPr lang="ru-RU" sz="1900" dirty="0">
              <a:latin typeface="+mn-lt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endParaRPr lang="ru-RU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 </a:t>
            </a:r>
          </a:p>
        </p:txBody>
      </p:sp>
      <p:pic>
        <p:nvPicPr>
          <p:cNvPr id="1026" name="Picture 2" descr="https://sun9-28.userapi.com/impg/uCjkbty15zCxgpJpBEfxYidbNxAHgsucfsivnA/CyTjVyfTjhs.jpg?size=1600x1200&amp;quality=95&amp;sign=cd8e8d50fe68652d9a0feae36d966e7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26947" cy="29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6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0" y="0"/>
            <a:ext cx="5908278" cy="6206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Добрые дела в сентябре</a:t>
            </a:r>
            <a:endParaRPr lang="ru-RU" sz="32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228948"/>
            <a:ext cx="9144000" cy="1629052"/>
          </a:xfrm>
          <a:solidFill>
            <a:srgbClr val="FF0000"/>
          </a:solidFill>
        </p:spPr>
        <p:txBody>
          <a:bodyPr>
            <a:normAutofit lnSpcReduction="10000"/>
          </a:bodyPr>
          <a:lstStyle/>
          <a:p>
            <a:pPr algn="l"/>
            <a:endParaRPr lang="ru-RU" dirty="0"/>
          </a:p>
          <a:p>
            <a:pPr marL="0" indent="0" algn="l">
              <a:buNone/>
            </a:pPr>
            <a:endParaRPr lang="ru-RU" b="1" dirty="0" smtClean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l">
              <a:buNone/>
            </a:pPr>
            <a:r>
              <a:rPr lang="ru-RU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Волонтеры2054</a:t>
            </a:r>
            <a:r>
              <a:rPr lang="en-US" b="1" dirty="0" smtClean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5891" y="714142"/>
            <a:ext cx="5332214" cy="2498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r>
              <a:rPr lang="ru-RU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Акция «Бумажный бум»</a:t>
            </a:r>
          </a:p>
          <a:p>
            <a:r>
              <a:rPr lang="en-US" sz="1600" dirty="0">
                <a:latin typeface="+mn-lt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</a:t>
            </a:r>
            <a:r>
              <a:rPr lang="en-US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vk.com/wall-222512899_6</a:t>
            </a:r>
            <a:endParaRPr lang="ru-RU" sz="1600" dirty="0" smtClean="0">
              <a:latin typeface="+mn-lt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Добрые дела в рамках «</a:t>
            </a:r>
            <a:r>
              <a:rPr lang="ru-RU" sz="1600" dirty="0" err="1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НаСТОящего</a:t>
            </a:r>
            <a:r>
              <a:rPr lang="ru-RU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 фестиваля»</a:t>
            </a:r>
          </a:p>
          <a:p>
            <a:r>
              <a:rPr lang="en-US" sz="1600" dirty="0">
                <a:latin typeface="+mn-lt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</a:t>
            </a:r>
            <a:r>
              <a:rPr lang="en-US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vk.com/wall-222512899_10</a:t>
            </a:r>
            <a:r>
              <a:rPr lang="ru-RU" sz="1600" dirty="0" smtClean="0">
                <a:latin typeface="+mn-lt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latin typeface="+mn-lt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2530" name="Picture 2" descr="https://sun9-78.userapi.com/impg/Ut1OVQDRHhSgXZqZbuYbHrLe7Y8Pm1oyL5Vdkw/dYsviz6ME4U.jpg?size=1600x1200&amp;quality=95&amp;sign=1946f00cbe958d5b86747730b3a3552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80928"/>
            <a:ext cx="4536504" cy="3402379"/>
          </a:xfrm>
          <a:prstGeom prst="rect">
            <a:avLst/>
          </a:prstGeom>
          <a:noFill/>
        </p:spPr>
      </p:pic>
      <p:pic>
        <p:nvPicPr>
          <p:cNvPr id="22532" name="Picture 4" descr="https://sun9-58.userapi.com/impg/SMoSvQ0x2Osra_2NIOIwGAw-p71CeSDs2Jz_2A/8GLs2b637LI.jpg?size=1600x1600&amp;quality=95&amp;sign=fae3494c0b666a8e15f6573cd56d9430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3600400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5890" y="0"/>
            <a:ext cx="6628358" cy="10337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Добрые дела в октябре</a:t>
            </a:r>
            <a:endParaRPr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 bwMode="auto">
          <a:xfrm>
            <a:off x="0" y="5228948"/>
            <a:ext cx="9144000" cy="1629052"/>
          </a:xfrm>
          <a:prstGeom prst="rect">
            <a:avLst/>
          </a:prstGeom>
          <a:solidFill>
            <a:srgbClr val="FF0000"/>
          </a:solidFill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endParaRPr lang="ru-RU" dirty="0"/>
          </a:p>
          <a:p>
            <a:endParaRPr lang="ru-RU" sz="5400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Волонтёры2054</a:t>
            </a:r>
            <a:endParaRPr lang="ru-RU" sz="5400" dirty="0"/>
          </a:p>
        </p:txBody>
      </p:sp>
      <p:sp>
        <p:nvSpPr>
          <p:cNvPr id="7" name="Заголовок 1"/>
          <p:cNvSpPr txBox="1"/>
          <p:nvPr/>
        </p:nvSpPr>
        <p:spPr bwMode="auto">
          <a:xfrm>
            <a:off x="175889" y="980727"/>
            <a:ext cx="5836271" cy="2232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1600" dirty="0"/>
          </a:p>
          <a:p>
            <a:pPr>
              <a:defRPr/>
            </a:pPr>
            <a:r>
              <a:rPr lang="ru-RU" sz="1600" dirty="0"/>
              <a:t>Акция «Первая помощь</a:t>
            </a:r>
            <a:r>
              <a:rPr lang="ru-RU" sz="1600" dirty="0" smtClean="0"/>
              <a:t>».</a:t>
            </a:r>
          </a:p>
          <a:p>
            <a:pPr>
              <a:defRPr/>
            </a:pPr>
            <a:r>
              <a:rPr lang="en-US" sz="1600" dirty="0" smtClean="0">
                <a:hlinkClick r:id="rId2"/>
              </a:rPr>
              <a:t>https://vk.com/wall-222512899_19</a:t>
            </a:r>
            <a:r>
              <a:rPr lang="ru-RU" sz="1600" dirty="0" smtClean="0"/>
              <a:t> </a:t>
            </a:r>
          </a:p>
          <a:p>
            <a:pPr>
              <a:defRPr/>
            </a:pPr>
            <a:r>
              <a:rPr lang="ru-RU" sz="1600" dirty="0" err="1" smtClean="0"/>
              <a:t>Абилимпикс</a:t>
            </a:r>
            <a:r>
              <a:rPr lang="ru-RU" sz="1600" dirty="0" smtClean="0"/>
              <a:t>, помощь в проведении совместно с </a:t>
            </a:r>
            <a:r>
              <a:rPr lang="ru-RU" sz="1600" dirty="0" err="1" smtClean="0"/>
              <a:t>мосволонтер</a:t>
            </a:r>
            <a:r>
              <a:rPr lang="ru-RU" sz="1600" dirty="0" smtClean="0"/>
              <a:t>.</a:t>
            </a:r>
          </a:p>
          <a:p>
            <a:pPr>
              <a:defRPr/>
            </a:pPr>
            <a:r>
              <a:rPr lang="en-US" sz="1600" dirty="0" smtClean="0">
                <a:hlinkClick r:id="rId3"/>
              </a:rPr>
              <a:t>https://vk.com/wall-222512899_21</a:t>
            </a:r>
            <a:r>
              <a:rPr lang="ru-RU" sz="1600" dirty="0" smtClean="0"/>
              <a:t> </a:t>
            </a:r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 smtClean="0"/>
          </a:p>
          <a:p>
            <a:pPr>
              <a:defRPr/>
            </a:pPr>
            <a:endParaRPr lang="ru-RU" sz="1600" dirty="0"/>
          </a:p>
        </p:txBody>
      </p:sp>
      <p:pic>
        <p:nvPicPr>
          <p:cNvPr id="13314" name="Picture 2" descr="https://sun9-76.userapi.com/impg/KM_4hdKSQBjL3_GgkP9os5vwrEZ6KvBeVgWN1w/p4tgxNFrUEo.jpg?size=960x1280&amp;quality=95&amp;sign=5848ee7f0b94975a7a94eed0cf562b5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3402378" cy="4536504"/>
          </a:xfrm>
          <a:prstGeom prst="rect">
            <a:avLst/>
          </a:prstGeom>
          <a:noFill/>
        </p:spPr>
      </p:pic>
      <p:pic>
        <p:nvPicPr>
          <p:cNvPr id="13316" name="Picture 4" descr="https://sun9-78.userapi.com/impg/qpVaNnYUNWNQ1kvk8jsMB7KPNg5y4sWmMftU-Q/gmIGp0BEeRc.jpg?size=1600x1200&amp;quality=95&amp;sign=404df155481c4fdc8416c71dd9b3eacd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30485-D9BE-443E-8715-3EC1BCF3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90" y="0"/>
            <a:ext cx="6268318" cy="8367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Добрые дела в ноябре</a:t>
            </a:r>
            <a:endParaRPr lang="ru-RU" sz="3600" b="1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1124744"/>
          </a:xfrm>
          <a:solidFill>
            <a:srgbClr val="FF0000"/>
          </a:solidFill>
        </p:spPr>
        <p:txBody>
          <a:bodyPr>
            <a:normAutofit fontScale="47500" lnSpcReduction="20000"/>
          </a:bodyPr>
          <a:lstStyle/>
          <a:p>
            <a:pPr algn="l"/>
            <a:endParaRPr lang="ru-RU" dirty="0"/>
          </a:p>
          <a:p>
            <a:endParaRPr lang="ru-RU" sz="5400" dirty="0" smtClean="0"/>
          </a:p>
          <a:p>
            <a:pPr marL="0" indent="0"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Волонтёры2054</a:t>
            </a:r>
            <a:endParaRPr lang="ru-RU" sz="5400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79AB885-8697-423E-9D7C-16AF47AEFA91}"/>
              </a:ext>
            </a:extLst>
          </p:cNvPr>
          <p:cNvSpPr txBox="1">
            <a:spLocks/>
          </p:cNvSpPr>
          <p:nvPr/>
        </p:nvSpPr>
        <p:spPr>
          <a:xfrm>
            <a:off x="175889" y="714142"/>
            <a:ext cx="5404223" cy="501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a typeface="Noto Sans" panose="020B0502040504020204" pitchFamily="34" charset="0"/>
                <a:cs typeface="Noto Sans" panose="020B0502040504020204" pitchFamily="34" charset="0"/>
              </a:rPr>
              <a:t>Ссылки на посты в группе отряда в социальной сети «</a:t>
            </a:r>
            <a:r>
              <a:rPr lang="ru-RU" sz="1600" dirty="0" err="1">
                <a:ea typeface="Noto Sans" panose="020B0502040504020204" pitchFamily="34" charset="0"/>
                <a:cs typeface="Noto Sans" panose="020B0502040504020204" pitchFamily="34" charset="0"/>
              </a:rPr>
              <a:t>Вконтакте</a:t>
            </a:r>
            <a:r>
              <a:rPr lang="ru-RU" sz="1600" dirty="0">
                <a:ea typeface="Noto Sans" panose="020B0502040504020204" pitchFamily="34" charset="0"/>
                <a:cs typeface="Noto Sans" panose="020B0502040504020204" pitchFamily="34" charset="0"/>
              </a:rPr>
              <a:t>» об участии отряда в волонтёрских акциях и проектах с указанием мероприятия. </a:t>
            </a:r>
          </a:p>
          <a:p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Большой этнографический диктант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2"/>
              </a:rPr>
              <a:t>https://vk.com/wall-222512899_25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Синичкин день. Готовим кормушки для птиц </a:t>
            </a:r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и 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проводим мастер-класс.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3"/>
              </a:rPr>
              <a:t>https://vk.com/wall-222512899_31</a:t>
            </a:r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4"/>
              </a:rPr>
              <a:t>https://vk.com/wall-222512899_34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err="1" smtClean="0">
                <a:ea typeface="Noto Sans" panose="020B0502040504020204" pitchFamily="34" charset="0"/>
                <a:cs typeface="Noto Sans" panose="020B0502040504020204" pitchFamily="34" charset="0"/>
              </a:rPr>
              <a:t>Маментинка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для мамы.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5"/>
              </a:rPr>
              <a:t>https://vk.com/wall-222512899_37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6"/>
              </a:rPr>
              <a:t>https://vk.com/wall-222512899_38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err="1" smtClean="0">
                <a:ea typeface="Noto Sans" panose="020B0502040504020204" pitchFamily="34" charset="0"/>
                <a:cs typeface="Noto Sans" panose="020B0502040504020204" pitchFamily="34" charset="0"/>
              </a:rPr>
              <a:t>Флешмоб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, посвященный Дню матери.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7"/>
              </a:rPr>
              <a:t>https://vk.com/wall-222512899_40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Наши волонтеры на выставке-форуме «Россия».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8"/>
              </a:rPr>
              <a:t>https://vk.com/wall-222512899_43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 smtClean="0"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Готовимся к Новому году.</a:t>
            </a:r>
          </a:p>
          <a:p>
            <a:r>
              <a:rPr lang="en-US" sz="1600" dirty="0" smtClean="0">
                <a:ea typeface="Noto Sans" panose="020B0502040504020204" pitchFamily="34" charset="0"/>
                <a:cs typeface="Noto Sans" panose="020B0502040504020204" pitchFamily="34" charset="0"/>
                <a:hlinkClick r:id="rId9"/>
              </a:rPr>
              <a:t>https://vk.com/wall-222512899_44</a:t>
            </a:r>
            <a:r>
              <a:rPr lang="ru-RU" sz="1600" dirty="0" smtClean="0"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</a:p>
          <a:p>
            <a:endParaRPr lang="ru-RU" sz="1600" dirty="0"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3074" name="Picture 2" descr="https://sun9-77.userapi.com/impg/pbrxxCgtYKqZRknumjonuvjfphal8nhqPXnTKQ/pMekI3ou3RM.jpg?size=2560x1920&amp;quality=95&amp;sign=e126173353e4fa0d1e1b826f9c44763b&amp;type=album"/>
          <p:cNvPicPr>
            <a:picLocks noChangeAspect="1" noChangeArrowheads="1"/>
          </p:cNvPicPr>
          <p:nvPr/>
        </p:nvPicPr>
        <p:blipFill>
          <a:blip r:embed="rId10" cstate="print"/>
          <a:srcRect l="4741" t="10345" r="18966" b="15517"/>
          <a:stretch>
            <a:fillRect/>
          </a:stretch>
        </p:blipFill>
        <p:spPr bwMode="auto">
          <a:xfrm>
            <a:off x="6516216" y="116632"/>
            <a:ext cx="2568844" cy="1872208"/>
          </a:xfrm>
          <a:prstGeom prst="rect">
            <a:avLst/>
          </a:prstGeom>
          <a:noFill/>
        </p:spPr>
      </p:pic>
      <p:pic>
        <p:nvPicPr>
          <p:cNvPr id="3076" name="Picture 4" descr="https://sun9-53.userapi.com/impg/Z_rYmACTiu-aUaFj7Z5sZXQw8mueHKEGejdKHA/BKl3ciyvBWY.jpg?size=1280x960&amp;quality=95&amp;sign=0a1a11df7e547f972407fe24b3377bba&amp;type=album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1772816"/>
            <a:ext cx="3223784" cy="2417838"/>
          </a:xfrm>
          <a:prstGeom prst="rect">
            <a:avLst/>
          </a:prstGeom>
          <a:noFill/>
        </p:spPr>
      </p:pic>
      <p:pic>
        <p:nvPicPr>
          <p:cNvPr id="3078" name="Picture 6" descr="https://sun9-64.userapi.com/impg/LHGODsaGQUcde-PWYfM8R3i0OvSdGVJRxXsDzw/8_yOQraC6I4.jpg?size=2560x1920&amp;quality=95&amp;sign=09304baf8c62fee318e24357428f1916&amp;type=album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4293096"/>
            <a:ext cx="3168352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367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4D33768D-3F0E-4328-A6A9-426ACD9660B5}"/>
              </a:ext>
            </a:extLst>
          </p:cNvPr>
          <p:cNvSpPr txBox="1">
            <a:spLocks/>
          </p:cNvSpPr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endParaRPr lang="ru-RU" sz="5400" dirty="0" smtClean="0"/>
          </a:p>
          <a:p>
            <a:pPr marL="0" indent="0">
              <a:buFont typeface="Arial" pitchFamily="34" charset="0"/>
              <a:buNone/>
            </a:pPr>
            <a:r>
              <a:rPr lang="ru-RU" sz="6000" b="1" dirty="0" smtClean="0">
                <a:solidFill>
                  <a:schemeClr val="bg1"/>
                </a:solidFill>
              </a:rPr>
              <a:t>Волонтёры2054</a:t>
            </a:r>
            <a:endParaRPr lang="ru-RU" sz="5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571">
            <a:off x="4811475" y="2875314"/>
            <a:ext cx="3953566" cy="26357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3745">
            <a:off x="223811" y="2885193"/>
            <a:ext cx="3923928" cy="261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i="1" dirty="0" smtClean="0"/>
              <a:t>Добрые дела в декабре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07288" cy="1728192"/>
          </a:xfrm>
        </p:spPr>
        <p:txBody>
          <a:bodyPr/>
          <a:lstStyle/>
          <a:p>
            <a:r>
              <a:rPr lang="ru-RU" dirty="0" smtClean="0"/>
              <a:t>В декабре прошло одно из самых грандиозных мероприятий благотворительная рождественская ярмарка.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856" y="4509120"/>
            <a:ext cx="3523319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285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Noto Sans</vt:lpstr>
      <vt:lpstr>Тема Office</vt:lpstr>
      <vt:lpstr>История волонтёрского отряда</vt:lpstr>
      <vt:lpstr>С 2012 по 2019 год ученики нашей школы были волонтёрами на Кремлевских ёлках.</vt:lpstr>
      <vt:lpstr>Ежегодно волонтёры школы принимали участие в акциях и фестивалях округа и города</vt:lpstr>
      <vt:lpstr>С 2023 г.школа принимает участие в проекте  Волонтёрские отряды Первых</vt:lpstr>
      <vt:lpstr>Форма волонтёров</vt:lpstr>
      <vt:lpstr>Добрые дела в сентябре</vt:lpstr>
      <vt:lpstr>Добрые дела в октябре</vt:lpstr>
      <vt:lpstr>Добрые дела в ноябре</vt:lpstr>
      <vt:lpstr>Добрые дела в декабре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волонтёрского отряда</dc:title>
  <dc:creator>Мария</dc:creator>
  <cp:lastModifiedBy>Савич Мария Геннадьевна</cp:lastModifiedBy>
  <cp:revision>9</cp:revision>
  <dcterms:created xsi:type="dcterms:W3CDTF">2024-02-25T17:23:00Z</dcterms:created>
  <dcterms:modified xsi:type="dcterms:W3CDTF">2024-02-27T09:10:59Z</dcterms:modified>
</cp:coreProperties>
</file>