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57" r:id="rId3"/>
    <p:sldId id="258" r:id="rId4"/>
    <p:sldId id="265" r:id="rId5"/>
    <p:sldId id="274" r:id="rId6"/>
    <p:sldId id="282" r:id="rId7"/>
    <p:sldId id="283" r:id="rId8"/>
    <p:sldId id="285" r:id="rId9"/>
    <p:sldId id="292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2" autoAdjust="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35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47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4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1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8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18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59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2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95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95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4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29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61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4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10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0671AB-58BE-4FB4-AB0E-687C4A7FFD3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BCBB7C-E9CF-4322-8BDD-B49B8B4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96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860032" y="2708275"/>
            <a:ext cx="4283968" cy="230490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жилищно-бытовых условий семьи </a:t>
            </a:r>
          </a:p>
        </p:txBody>
      </p:sp>
      <p:sp>
        <p:nvSpPr>
          <p:cNvPr id="4" name="Прямоугольник 3"/>
          <p:cNvSpPr/>
          <p:nvPr/>
        </p:nvSpPr>
        <p:spPr>
          <a:xfrm rot="18532425">
            <a:off x="-550389" y="1919326"/>
            <a:ext cx="66178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Профилактика семейного неблагополучия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5877272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с семьёй  социального педагога Карповой Л.Н.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07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116633"/>
            <a:ext cx="4968552" cy="18002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Досуговых мероприятиях </a:t>
            </a:r>
          </a:p>
        </p:txBody>
      </p:sp>
      <p:pic>
        <p:nvPicPr>
          <p:cNvPr id="47106" name="Picture 2" descr="C:\Users\Алексей.Алексей-ПК.000\Desktop\пр\7\20180209_0939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8"/>
          <a:stretch/>
        </p:blipFill>
        <p:spPr bwMode="auto">
          <a:xfrm>
            <a:off x="6084168" y="332656"/>
            <a:ext cx="2340000" cy="34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лексей.Алексей-ПК.000\Desktop\пр\7\DSC00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" y="1833501"/>
            <a:ext cx="1656000" cy="22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ей.Алексей-ПК.000\Desktop\пр\7\DSC00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71" y="1938583"/>
            <a:ext cx="2664000" cy="19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.Алексей-ПК.000\Desktop\пр\7\DSC010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249"/>
          <a:stretch/>
        </p:blipFill>
        <p:spPr bwMode="auto">
          <a:xfrm>
            <a:off x="6444208" y="4021447"/>
            <a:ext cx="2484000" cy="26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лексей.Алексей-ПК.000\Desktop\пр\7\SANY29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" y="4437112"/>
            <a:ext cx="2844000" cy="21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лексей.Алексей-ПК.000\Desktop\пр\7\SANY458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925"/>
          <a:stretch/>
        </p:blipFill>
        <p:spPr bwMode="auto">
          <a:xfrm>
            <a:off x="3233860" y="4212955"/>
            <a:ext cx="2880000" cy="23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43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752" y="188641"/>
            <a:ext cx="2351194" cy="4392487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Молчановых</a:t>
            </a:r>
            <a:b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приобретение  дома под материнский капитал,  Помощь в оформление документов, взаимодействие с благотворительным фондом «Константа».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лексей.Алексей-ПК.000\Desktop\пр\1 - Молчанова\20171218_114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0523"/>
            <a:ext cx="2016000" cy="35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.Алексей-ПК.000\Desktop\пр\1 - Молчанова\20180403_0928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7"/>
          <a:stretch/>
        </p:blipFill>
        <p:spPr bwMode="auto">
          <a:xfrm>
            <a:off x="5220072" y="187897"/>
            <a:ext cx="299700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лексей.Алексей-ПК.000\Desktop\пр\1 - Молчанова\20180416_095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46" y="3344522"/>
            <a:ext cx="1908000" cy="3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.Алексей-ПК.000\Desktop\пр\1 - Молчанова\20180416_095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80" y="3344522"/>
            <a:ext cx="1800000" cy="3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8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0" y="5877272"/>
            <a:ext cx="3816424" cy="72008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Пыжиковых</a:t>
            </a:r>
          </a:p>
        </p:txBody>
      </p:sp>
      <p:pic>
        <p:nvPicPr>
          <p:cNvPr id="5122" name="Picture 2" descr="C:\Users\Алексей.Алексей-ПК.000\Desktop\пр\1 -Пыж\20170906_104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2136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ей.Алексей-ПК.000\Desktop\пр\1 -Пыж\20170906_104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437748" cy="61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85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716016" y="1963738"/>
            <a:ext cx="4427984" cy="348148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родительском клубе </a:t>
            </a:r>
          </a:p>
        </p:txBody>
      </p:sp>
      <p:pic>
        <p:nvPicPr>
          <p:cNvPr id="9218" name="Picture 2" descr="C:\Users\Алексей.Алексей-ПК.000\Desktop\пр\2\20171006_160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0" y="68711"/>
            <a:ext cx="1980000" cy="3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лексей.Алексей-ПК.000\Desktop\пр\2\20180126_103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/>
          <a:stretch/>
        </p:blipFill>
        <p:spPr bwMode="auto">
          <a:xfrm>
            <a:off x="3267672" y="124984"/>
            <a:ext cx="4464000" cy="283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ей.Алексей-ПК.000\Desktop\пр\2\SANY46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5"/>
          <a:stretch/>
        </p:blipFill>
        <p:spPr bwMode="auto">
          <a:xfrm>
            <a:off x="391740" y="3704481"/>
            <a:ext cx="2664000" cy="29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.Алексей-ПК.000\Desktop\пр\2\20171218_102620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95721"/>
            <a:ext cx="2736000" cy="20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9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499992" y="1"/>
            <a:ext cx="4644008" cy="27809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здорового образа жизни</a:t>
            </a:r>
          </a:p>
        </p:txBody>
      </p:sp>
      <p:pic>
        <p:nvPicPr>
          <p:cNvPr id="4" name="Picture 2" descr="C:\Users\Алексей.Алексей-ПК.000\Desktop\пр\3\20171006_17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82247"/>
            <a:ext cx="5376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ей.Алексей-ПК.000\Desktop\пр\3\20171013_1146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r="4984"/>
          <a:stretch/>
        </p:blipFill>
        <p:spPr bwMode="auto">
          <a:xfrm>
            <a:off x="35504" y="350285"/>
            <a:ext cx="3420000" cy="20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.Алексей-ПК.000\Desktop\пр\3\SANY5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348000" cy="251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74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860761" y="2"/>
            <a:ext cx="3671679" cy="33569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Субъектов профилактики</a:t>
            </a:r>
          </a:p>
        </p:txBody>
      </p:sp>
      <p:pic>
        <p:nvPicPr>
          <p:cNvPr id="26626" name="Picture 2" descr="C:\Users\Алексей.Алексей-ПК.000\Desktop\пр\4\SANY3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" y="1"/>
            <a:ext cx="4183360" cy="31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Алексей.Алексей-ПК.000\Desktop\пр\4\SANY4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35460"/>
            <a:ext cx="4936068" cy="37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131512" y="116632"/>
            <a:ext cx="4032776" cy="19442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</a:t>
            </a:r>
          </a:p>
        </p:txBody>
      </p:sp>
      <p:pic>
        <p:nvPicPr>
          <p:cNvPr id="27650" name="Picture 2" descr="C:\Users\Алексей.Алексей-ПК.000\Desktop\пр\5\DSC00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952000" cy="39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лексей.Алексей-ПК.000\Desktop\пр\5\DSC00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788000" cy="35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ей.Алексей-ПК.000\Desktop\пр\5\DSC00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970612"/>
            <a:ext cx="5112000" cy="38333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21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ей.Алексей-ПК.000\Desktop\пр\5\DSC00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5040000" cy="37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Алексей.Алексей-ПК.000\Desktop\пр\5\DSC00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38"/>
            <a:ext cx="3564000" cy="26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ей.Алексей-ПК.000\Desktop\пр\5\DSC00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04" y="188640"/>
            <a:ext cx="4464000" cy="33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74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75656" y="1"/>
            <a:ext cx="4248472" cy="16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Мастер-классах</a:t>
            </a:r>
          </a:p>
        </p:txBody>
      </p:sp>
      <p:pic>
        <p:nvPicPr>
          <p:cNvPr id="36866" name="Picture 2" descr="C:\Users\Алексей.Алексей-ПК.000\Desktop\пр\6\20180209_101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000" cy="2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лексей.Алексей-ПК.000\Desktop\пр\6\2018-03-23 13.42.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0801"/>
            <a:ext cx="3096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ей.Алексей-ПК.000\Desktop\пр\6\20180209_104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" y="2852936"/>
            <a:ext cx="4752000" cy="26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ей.Алексей-ПК.000\Desktop\пр\6\SANY46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44" y="3645024"/>
            <a:ext cx="3852000" cy="28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24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195</TotalTime>
  <Words>39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Небеса</vt:lpstr>
      <vt:lpstr>Улучшение жилищно-бытовых условий семьи </vt:lpstr>
      <vt:lpstr>Семья Молчановых     Содействие в приобретение  дома под материнский капитал,  Помощь в оформление документов, взаимодействие с благотворительным фондом «Константа».</vt:lpstr>
      <vt:lpstr>Семья Пыжиковых</vt:lpstr>
      <vt:lpstr> Занятия в родительском клубе </vt:lpstr>
      <vt:lpstr>Пропаганда здорового образа жизни</vt:lpstr>
      <vt:lpstr>Привлечение Субъектов профилактики</vt:lpstr>
      <vt:lpstr>Духовно-нравственное развитие</vt:lpstr>
      <vt:lpstr>Презентация PowerPoint</vt:lpstr>
      <vt:lpstr>Участие родителей в Мастер-классах</vt:lpstr>
      <vt:lpstr>Участие родителей в Досуговых мероприятиях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Улучшение жилищно-бытовых условий семьи</dc:title>
  <dc:creator>Алексей</dc:creator>
  <cp:lastModifiedBy>User10082019</cp:lastModifiedBy>
  <cp:revision>19</cp:revision>
  <dcterms:created xsi:type="dcterms:W3CDTF">2018-08-07T15:39:26Z</dcterms:created>
  <dcterms:modified xsi:type="dcterms:W3CDTF">2020-03-22T14:14:52Z</dcterms:modified>
</cp:coreProperties>
</file>