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2.jpg" ContentType="image/unknown"/>
  <Override PartName="/ppt/media/image15.jpg" ContentType="image/unknown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3" r:id="rId7"/>
    <p:sldId id="276" r:id="rId8"/>
    <p:sldId id="262" r:id="rId9"/>
    <p:sldId id="273" r:id="rId10"/>
    <p:sldId id="274" r:id="rId11"/>
    <p:sldId id="275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Google Shape;381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0" name="Google Shape;382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3" name="Google Shape;5543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4" name="Google Shape;5544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2" name="Google Shape;384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5" name="Google Shape;3865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6" name="Google Shape;3866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8" name="Google Shape;3888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8" name="Google Shape;3878;g1238f66f1ed_0_2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9" name="Google Shape;3879;g1238f66f1ed_0_2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Google Shape;5145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6" name="Google Shape;5146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8" name="Google Shape;5158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9" name="Google Shape;5159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3346366" y="66264"/>
            <a:ext cx="4787701" cy="5081700"/>
            <a:chOff x="3346366" y="66264"/>
            <a:chExt cx="4787701" cy="5081700"/>
          </a:xfrm>
        </p:grpSpPr>
        <p:sp>
          <p:nvSpPr>
            <p:cNvPr id="12" name="Google Shape;12;p2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3765864" y="1195612"/>
            <a:ext cx="5193601" cy="5520600"/>
            <a:chOff x="3765864" y="1195612"/>
            <a:chExt cx="5193601" cy="5520600"/>
          </a:xfrm>
        </p:grpSpPr>
        <p:sp>
          <p:nvSpPr>
            <p:cNvPr id="16" name="Google Shape;16;p2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5031721" y="1309109"/>
            <a:ext cx="4394938" cy="4655100"/>
            <a:chOff x="5031721" y="1309109"/>
            <a:chExt cx="4394938" cy="4655100"/>
          </a:xfrm>
        </p:grpSpPr>
        <p:sp>
          <p:nvSpPr>
            <p:cNvPr id="20" name="Google Shape;20;p2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905180" y="112533"/>
            <a:ext cx="4401720" cy="4660800"/>
            <a:chOff x="905180" y="112533"/>
            <a:chExt cx="4401720" cy="4660800"/>
          </a:xfrm>
        </p:grpSpPr>
        <p:sp>
          <p:nvSpPr>
            <p:cNvPr id="24" name="Google Shape;24;p2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4789281" y="622548"/>
            <a:ext cx="4320760" cy="4575000"/>
            <a:chOff x="4789281" y="622548"/>
            <a:chExt cx="4320760" cy="4575000"/>
          </a:xfrm>
        </p:grpSpPr>
        <p:sp>
          <p:nvSpPr>
            <p:cNvPr id="27" name="Google Shape;27;p2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08533" y="1745708"/>
            <a:ext cx="4401400" cy="4662000"/>
            <a:chOff x="6808533" y="1745708"/>
            <a:chExt cx="4401400" cy="4662000"/>
          </a:xfrm>
        </p:grpSpPr>
        <p:sp>
          <p:nvSpPr>
            <p:cNvPr id="31" name="Google Shape;31;p2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5824532" y="1155331"/>
            <a:ext cx="4354159" cy="4603200"/>
            <a:chOff x="5824532" y="1155331"/>
            <a:chExt cx="4354159" cy="4603200"/>
          </a:xfrm>
        </p:grpSpPr>
        <p:sp>
          <p:nvSpPr>
            <p:cNvPr id="35" name="Google Shape;35;p2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2134683" y="1406427"/>
            <a:ext cx="4494099" cy="4755300"/>
            <a:chOff x="2134683" y="1406427"/>
            <a:chExt cx="4494099" cy="4755300"/>
          </a:xfrm>
        </p:grpSpPr>
        <p:sp>
          <p:nvSpPr>
            <p:cNvPr id="39" name="Google Shape;39;p2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6182744" y="2351413"/>
            <a:ext cx="4257816" cy="4499400"/>
            <a:chOff x="6182744" y="2351413"/>
            <a:chExt cx="4257816" cy="4499400"/>
          </a:xfrm>
        </p:grpSpPr>
        <p:sp>
          <p:nvSpPr>
            <p:cNvPr id="43" name="Google Shape;43;p2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2617490" y="2742232"/>
            <a:ext cx="3927230" cy="4143000"/>
            <a:chOff x="2617490" y="2742232"/>
            <a:chExt cx="3927230" cy="4143000"/>
          </a:xfrm>
        </p:grpSpPr>
        <p:sp>
          <p:nvSpPr>
            <p:cNvPr id="47" name="Google Shape;47;p2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275607" y="3248167"/>
            <a:ext cx="2404844" cy="2545800"/>
            <a:chOff x="9275607" y="3248167"/>
            <a:chExt cx="2404844" cy="2545800"/>
          </a:xfrm>
        </p:grpSpPr>
        <p:sp>
          <p:nvSpPr>
            <p:cNvPr id="51" name="Google Shape;51;p2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075692" y="52828"/>
            <a:ext cx="4347442" cy="4607700"/>
            <a:chOff x="2075692" y="52828"/>
            <a:chExt cx="4347442" cy="4607700"/>
          </a:xfrm>
        </p:grpSpPr>
        <p:sp>
          <p:nvSpPr>
            <p:cNvPr id="55" name="Google Shape;55;p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1470547" y="379512"/>
            <a:ext cx="1786005" cy="1894200"/>
            <a:chOff x="1470547" y="379512"/>
            <a:chExt cx="1786005" cy="1894200"/>
          </a:xfrm>
        </p:grpSpPr>
        <p:sp>
          <p:nvSpPr>
            <p:cNvPr id="59" name="Google Shape;59;p2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459511" y="835636"/>
            <a:ext cx="3285587" cy="3486900"/>
            <a:chOff x="459511" y="835636"/>
            <a:chExt cx="3285587" cy="3486900"/>
          </a:xfrm>
        </p:grpSpPr>
        <p:sp>
          <p:nvSpPr>
            <p:cNvPr id="63" name="Google Shape;63;p2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3267959" y="970321"/>
            <a:ext cx="4398388" cy="4658700"/>
            <a:chOff x="3267959" y="970321"/>
            <a:chExt cx="4398388" cy="4658700"/>
          </a:xfrm>
        </p:grpSpPr>
        <p:sp>
          <p:nvSpPr>
            <p:cNvPr id="67" name="Google Shape;67;p2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5955587" y="1782813"/>
            <a:ext cx="4418674" cy="4680600"/>
            <a:chOff x="5955587" y="1782813"/>
            <a:chExt cx="4418674" cy="4680600"/>
          </a:xfrm>
        </p:grpSpPr>
        <p:sp>
          <p:nvSpPr>
            <p:cNvPr id="71" name="Google Shape;71;p2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7952172" y="3535170"/>
            <a:ext cx="3086305" cy="3281100"/>
            <a:chOff x="7952172" y="3535170"/>
            <a:chExt cx="3086305" cy="3281100"/>
          </a:xfrm>
        </p:grpSpPr>
        <p:sp>
          <p:nvSpPr>
            <p:cNvPr id="75" name="Google Shape;75;p2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9817792" y="3927025"/>
            <a:ext cx="1631594" cy="1728900"/>
            <a:chOff x="9817792" y="3927025"/>
            <a:chExt cx="1631594" cy="1728900"/>
          </a:xfrm>
        </p:grpSpPr>
        <p:sp>
          <p:nvSpPr>
            <p:cNvPr id="79" name="Google Shape;79;p2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4808875" y="-111295"/>
            <a:ext cx="4335900" cy="4595400"/>
            <a:chOff x="4808875" y="-111295"/>
            <a:chExt cx="4335900" cy="4595400"/>
          </a:xfrm>
        </p:grpSpPr>
        <p:sp>
          <p:nvSpPr>
            <p:cNvPr id="83" name="Google Shape;83;p2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316031" y="142329"/>
            <a:ext cx="2671800" cy="2839500"/>
            <a:chOff x="1316031" y="142329"/>
            <a:chExt cx="2671800" cy="2839500"/>
          </a:xfrm>
        </p:grpSpPr>
        <p:sp>
          <p:nvSpPr>
            <p:cNvPr id="87" name="Google Shape;87;p2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5624194" y="350969"/>
            <a:ext cx="4465200" cy="4734600"/>
            <a:chOff x="5624194" y="350969"/>
            <a:chExt cx="4465200" cy="4734600"/>
          </a:xfrm>
        </p:grpSpPr>
        <p:sp>
          <p:nvSpPr>
            <p:cNvPr id="91" name="Google Shape;91;p2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949298" y="529687"/>
            <a:ext cx="4532700" cy="4800900"/>
            <a:chOff x="949298" y="529687"/>
            <a:chExt cx="4532700" cy="4800900"/>
          </a:xfrm>
        </p:grpSpPr>
        <p:sp>
          <p:nvSpPr>
            <p:cNvPr id="95" name="Google Shape;95;p2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2032969" y="864182"/>
            <a:ext cx="4314900" cy="4572900"/>
            <a:chOff x="2032969" y="864182"/>
            <a:chExt cx="4314900" cy="4572900"/>
          </a:xfrm>
        </p:grpSpPr>
        <p:sp>
          <p:nvSpPr>
            <p:cNvPr id="99" name="Google Shape;99;p2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5255762" y="2121228"/>
            <a:ext cx="4399200" cy="4663500"/>
            <a:chOff x="5255762" y="2121228"/>
            <a:chExt cx="4399200" cy="4663500"/>
          </a:xfrm>
        </p:grpSpPr>
        <p:sp>
          <p:nvSpPr>
            <p:cNvPr id="103" name="Google Shape;103;p2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2"/>
          <p:cNvGrpSpPr/>
          <p:nvPr/>
        </p:nvGrpSpPr>
        <p:grpSpPr>
          <a:xfrm>
            <a:off x="7086948" y="2711938"/>
            <a:ext cx="3990300" cy="4222800"/>
            <a:chOff x="7086948" y="2711938"/>
            <a:chExt cx="3990300" cy="4222800"/>
          </a:xfrm>
        </p:grpSpPr>
        <p:sp>
          <p:nvSpPr>
            <p:cNvPr id="107" name="Google Shape;107;p2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171150" y="1179300"/>
            <a:ext cx="11849700" cy="449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85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111" name="Google Shape;111;p2"/>
          <p:cNvGrpSpPr/>
          <p:nvPr/>
        </p:nvGrpSpPr>
        <p:grpSpPr>
          <a:xfrm>
            <a:off x="1947213" y="661971"/>
            <a:ext cx="8306740" cy="5190064"/>
            <a:chOff x="1947213" y="661971"/>
            <a:chExt cx="8306740" cy="5190064"/>
          </a:xfrm>
        </p:grpSpPr>
        <p:grpSp>
          <p:nvGrpSpPr>
            <p:cNvPr id="112" name="Google Shape;112;p2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113" name="Google Shape;113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4" name="Google Shape;114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5" name="Google Shape;115;p2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116" name="Google Shape;116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7" name="Google Shape;117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8" name="Google Shape;118;p2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119" name="Google Shape;119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0" name="Google Shape;120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1" name="Google Shape;121;p2"/>
            <p:cNvGrpSpPr/>
            <p:nvPr/>
          </p:nvGrpSpPr>
          <p:grpSpPr>
            <a:xfrm rot="-1574351">
              <a:off x="4680689" y="4568246"/>
              <a:ext cx="550364" cy="550364"/>
              <a:chOff x="8297437" y="2253663"/>
              <a:chExt cx="4117200" cy="4117200"/>
            </a:xfrm>
          </p:grpSpPr>
          <p:sp>
            <p:nvSpPr>
              <p:cNvPr id="122" name="Google Shape;122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3" name="Google Shape;123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124;p2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125" name="Google Shape;125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6" name="Google Shape;126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2"/>
            <p:cNvGrpSpPr/>
            <p:nvPr/>
          </p:nvGrpSpPr>
          <p:grpSpPr>
            <a:xfrm rot="-1574617">
              <a:off x="6588980" y="1501846"/>
              <a:ext cx="393853" cy="393853"/>
              <a:chOff x="8297437" y="2253663"/>
              <a:chExt cx="4117200" cy="4117200"/>
            </a:xfrm>
          </p:grpSpPr>
          <p:sp>
            <p:nvSpPr>
              <p:cNvPr id="128" name="Google Shape;128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9" name="Google Shape;129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0" name="Google Shape;130;p2"/>
            <p:cNvGrpSpPr/>
            <p:nvPr/>
          </p:nvGrpSpPr>
          <p:grpSpPr>
            <a:xfrm rot="-1572610">
              <a:off x="7569042" y="2160576"/>
              <a:ext cx="535083" cy="535083"/>
              <a:chOff x="8297437" y="2253663"/>
              <a:chExt cx="4117200" cy="4117200"/>
            </a:xfrm>
          </p:grpSpPr>
          <p:sp>
            <p:nvSpPr>
              <p:cNvPr id="131" name="Google Shape;131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2" name="Google Shape;132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3" name="Google Shape;133;p2"/>
            <p:cNvGrpSpPr/>
            <p:nvPr/>
          </p:nvGrpSpPr>
          <p:grpSpPr>
            <a:xfrm rot="-1572610">
              <a:off x="9628215" y="5226297"/>
              <a:ext cx="535083" cy="535083"/>
              <a:chOff x="8297437" y="2253663"/>
              <a:chExt cx="4117200" cy="4117200"/>
            </a:xfrm>
          </p:grpSpPr>
          <p:sp>
            <p:nvSpPr>
              <p:cNvPr id="134" name="Google Shape;134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5" name="Google Shape;135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2"/>
            <p:cNvGrpSpPr/>
            <p:nvPr/>
          </p:nvGrpSpPr>
          <p:grpSpPr>
            <a:xfrm rot="-1574662">
              <a:off x="6684897" y="4777732"/>
              <a:ext cx="296081" cy="296081"/>
              <a:chOff x="8297437" y="2253663"/>
              <a:chExt cx="4117200" cy="4117200"/>
            </a:xfrm>
          </p:grpSpPr>
          <p:sp>
            <p:nvSpPr>
              <p:cNvPr id="137" name="Google Shape;137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8" name="Google Shape;138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9" name="Google Shape;139;p2"/>
            <p:cNvGrpSpPr/>
            <p:nvPr/>
          </p:nvGrpSpPr>
          <p:grpSpPr>
            <a:xfrm rot="-1573459">
              <a:off x="9650402" y="1038665"/>
              <a:ext cx="402508" cy="402508"/>
              <a:chOff x="8297437" y="2253663"/>
              <a:chExt cx="4117200" cy="4117200"/>
            </a:xfrm>
          </p:grpSpPr>
          <p:sp>
            <p:nvSpPr>
              <p:cNvPr id="140" name="Google Shape;140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1" name="Google Shape;141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" name="Google Shape;142;p2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143" name="Google Shape;143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4" name="Google Shape;144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145;p2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146" name="Google Shape;146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7" name="Google Shape;147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8" name="Google Shape;148;p2"/>
            <p:cNvGrpSpPr/>
            <p:nvPr/>
          </p:nvGrpSpPr>
          <p:grpSpPr>
            <a:xfrm rot="-1575894">
              <a:off x="5682340" y="1116462"/>
              <a:ext cx="316334" cy="316334"/>
              <a:chOff x="8297437" y="2253663"/>
              <a:chExt cx="4117200" cy="4117200"/>
            </a:xfrm>
          </p:grpSpPr>
          <p:sp>
            <p:nvSpPr>
              <p:cNvPr id="149" name="Google Shape;149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0" name="Google Shape;150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2"/>
            <p:cNvGrpSpPr/>
            <p:nvPr/>
          </p:nvGrpSpPr>
          <p:grpSpPr>
            <a:xfrm rot="-1573659">
              <a:off x="9553451" y="4107028"/>
              <a:ext cx="500281" cy="500281"/>
              <a:chOff x="8297437" y="2253663"/>
              <a:chExt cx="4117200" cy="4117200"/>
            </a:xfrm>
          </p:grpSpPr>
          <p:sp>
            <p:nvSpPr>
              <p:cNvPr id="152" name="Google Shape;152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3" name="Google Shape;153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solidFill>
                <a:srgbClr val="FFAB1C"/>
              </a:solidFill>
              <a:ln>
                <a:noFill/>
              </a:ln>
            </p:spPr>
          </p:pic>
        </p:grpSp>
        <p:grpSp>
          <p:nvGrpSpPr>
            <p:cNvPr id="154" name="Google Shape;154;p2"/>
            <p:cNvGrpSpPr/>
            <p:nvPr/>
          </p:nvGrpSpPr>
          <p:grpSpPr>
            <a:xfrm rot="-1575894">
              <a:off x="9882200" y="4954816"/>
              <a:ext cx="316334" cy="316334"/>
              <a:chOff x="8297437" y="2253663"/>
              <a:chExt cx="4117200" cy="4117200"/>
            </a:xfrm>
          </p:grpSpPr>
          <p:sp>
            <p:nvSpPr>
              <p:cNvPr id="155" name="Google Shape;155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6" name="Google Shape;156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7" name="Google Shape;157;p2"/>
          <p:cNvGrpSpPr/>
          <p:nvPr/>
        </p:nvGrpSpPr>
        <p:grpSpPr>
          <a:xfrm rot="-1574875">
            <a:off x="11465118" y="707308"/>
            <a:ext cx="498991" cy="498991"/>
            <a:chOff x="8297437" y="2253663"/>
            <a:chExt cx="4117200" cy="4117200"/>
          </a:xfrm>
        </p:grpSpPr>
        <p:sp>
          <p:nvSpPr>
            <p:cNvPr id="158" name="Google Shape;158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"/>
          <p:cNvGrpSpPr/>
          <p:nvPr/>
        </p:nvGrpSpPr>
        <p:grpSpPr>
          <a:xfrm rot="-1576533">
            <a:off x="10316940" y="219092"/>
            <a:ext cx="400849" cy="400849"/>
            <a:chOff x="8297437" y="2253663"/>
            <a:chExt cx="4117200" cy="4117200"/>
          </a:xfrm>
        </p:grpSpPr>
        <p:sp>
          <p:nvSpPr>
            <p:cNvPr id="161" name="Google Shape;161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"/>
          <p:cNvGrpSpPr/>
          <p:nvPr/>
        </p:nvGrpSpPr>
        <p:grpSpPr>
          <a:xfrm rot="-1570589">
            <a:off x="11145475" y="226906"/>
            <a:ext cx="298661" cy="298661"/>
            <a:chOff x="8297437" y="2253663"/>
            <a:chExt cx="4117200" cy="4117200"/>
          </a:xfrm>
        </p:grpSpPr>
        <p:sp>
          <p:nvSpPr>
            <p:cNvPr id="164" name="Google Shape;164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" name="Google Shape;165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167" name="Google Shape;167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" name="Google Shape;168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170" name="Google Shape;170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1" name="Google Shape;171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173" name="Google Shape;173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" name="Google Shape;174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3" name="Google Shape;3783;p21"/>
          <p:cNvSpPr txBox="1">
            <a:spLocks noGrp="1"/>
          </p:cNvSpPr>
          <p:nvPr>
            <p:ph type="subTitle" idx="1"/>
          </p:nvPr>
        </p:nvSpPr>
        <p:spPr>
          <a:xfrm>
            <a:off x="1340517" y="2059625"/>
            <a:ext cx="9738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84" name="Google Shape;3784;p21"/>
          <p:cNvSpPr txBox="1">
            <a:spLocks noGrp="1"/>
          </p:cNvSpPr>
          <p:nvPr>
            <p:ph type="title"/>
          </p:nvPr>
        </p:nvSpPr>
        <p:spPr>
          <a:xfrm>
            <a:off x="1085850" y="745775"/>
            <a:ext cx="102486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85" name="Google Shape;3785;p21"/>
          <p:cNvSpPr txBox="1">
            <a:spLocks noGrp="1"/>
          </p:cNvSpPr>
          <p:nvPr>
            <p:ph type="body" idx="2"/>
          </p:nvPr>
        </p:nvSpPr>
        <p:spPr>
          <a:xfrm>
            <a:off x="1340517" y="2543425"/>
            <a:ext cx="97389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786" name="Google Shape;3786;p21"/>
          <p:cNvGrpSpPr/>
          <p:nvPr/>
        </p:nvGrpSpPr>
        <p:grpSpPr>
          <a:xfrm rot="-1574351">
            <a:off x="109151" y="1196409"/>
            <a:ext cx="550364" cy="550364"/>
            <a:chOff x="8297437" y="2253663"/>
            <a:chExt cx="4117200" cy="4117200"/>
          </a:xfrm>
        </p:grpSpPr>
        <p:sp>
          <p:nvSpPr>
            <p:cNvPr id="3787" name="Google Shape;3787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88" name="Google Shape;3788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89" name="Google Shape;3789;p21"/>
          <p:cNvGrpSpPr/>
          <p:nvPr/>
        </p:nvGrpSpPr>
        <p:grpSpPr>
          <a:xfrm rot="-1572813">
            <a:off x="843619" y="679051"/>
            <a:ext cx="300132" cy="300132"/>
            <a:chOff x="8297437" y="2253663"/>
            <a:chExt cx="4117200" cy="4117200"/>
          </a:xfrm>
        </p:grpSpPr>
        <p:sp>
          <p:nvSpPr>
            <p:cNvPr id="3790" name="Google Shape;3790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1" name="Google Shape;3791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92" name="Google Shape;3792;p21"/>
          <p:cNvGrpSpPr/>
          <p:nvPr/>
        </p:nvGrpSpPr>
        <p:grpSpPr>
          <a:xfrm rot="-1572610">
            <a:off x="11467152" y="1204059"/>
            <a:ext cx="535083" cy="535083"/>
            <a:chOff x="8297437" y="2253663"/>
            <a:chExt cx="4117200" cy="4117200"/>
          </a:xfrm>
        </p:grpSpPr>
        <p:sp>
          <p:nvSpPr>
            <p:cNvPr id="3793" name="Google Shape;3793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4" name="Google Shape;3794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95" name="Google Shape;3795;p21"/>
          <p:cNvGrpSpPr/>
          <p:nvPr/>
        </p:nvGrpSpPr>
        <p:grpSpPr>
          <a:xfrm rot="-1574662">
            <a:off x="446485" y="170807"/>
            <a:ext cx="296081" cy="296081"/>
            <a:chOff x="8297437" y="2253663"/>
            <a:chExt cx="4117200" cy="4117200"/>
          </a:xfrm>
        </p:grpSpPr>
        <p:sp>
          <p:nvSpPr>
            <p:cNvPr id="3796" name="Google Shape;3796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7" name="Google Shape;3797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98" name="Google Shape;3798;p21"/>
          <p:cNvGrpSpPr/>
          <p:nvPr/>
        </p:nvGrpSpPr>
        <p:grpSpPr>
          <a:xfrm rot="-1575143">
            <a:off x="167787" y="712442"/>
            <a:ext cx="404901" cy="404901"/>
            <a:chOff x="8297437" y="2253663"/>
            <a:chExt cx="4117200" cy="4117200"/>
          </a:xfrm>
        </p:grpSpPr>
        <p:sp>
          <p:nvSpPr>
            <p:cNvPr id="3799" name="Google Shape;3799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0" name="Google Shape;3800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01" name="Google Shape;3801;p21"/>
          <p:cNvGrpSpPr/>
          <p:nvPr/>
        </p:nvGrpSpPr>
        <p:grpSpPr>
          <a:xfrm rot="-1573659">
            <a:off x="11392388" y="84790"/>
            <a:ext cx="500281" cy="500281"/>
            <a:chOff x="8297437" y="2253663"/>
            <a:chExt cx="4117200" cy="4117200"/>
          </a:xfrm>
        </p:grpSpPr>
        <p:sp>
          <p:nvSpPr>
            <p:cNvPr id="3802" name="Google Shape;3802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3" name="Google Shape;3803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3804" name="Google Shape;3804;p21"/>
          <p:cNvGrpSpPr/>
          <p:nvPr/>
        </p:nvGrpSpPr>
        <p:grpSpPr>
          <a:xfrm rot="-1575894">
            <a:off x="11721138" y="932579"/>
            <a:ext cx="316334" cy="316334"/>
            <a:chOff x="8297437" y="2253663"/>
            <a:chExt cx="4117200" cy="4117200"/>
          </a:xfrm>
        </p:grpSpPr>
        <p:sp>
          <p:nvSpPr>
            <p:cNvPr id="3805" name="Google Shape;3805;p21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6" name="Google Shape;3806;p21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4"/>
          <p:cNvGrpSpPr/>
          <p:nvPr/>
        </p:nvGrpSpPr>
        <p:grpSpPr>
          <a:xfrm>
            <a:off x="-1942565" y="411346"/>
            <a:ext cx="7022241" cy="5834306"/>
            <a:chOff x="-1942565" y="411346"/>
            <a:chExt cx="7022241" cy="5834306"/>
          </a:xfrm>
        </p:grpSpPr>
        <p:grpSp>
          <p:nvGrpSpPr>
            <p:cNvPr id="179" name="Google Shape;179;p4"/>
            <p:cNvGrpSpPr/>
            <p:nvPr/>
          </p:nvGrpSpPr>
          <p:grpSpPr>
            <a:xfrm>
              <a:off x="-1704500" y="612357"/>
              <a:ext cx="3827767" cy="4062819"/>
              <a:chOff x="3346366" y="66264"/>
              <a:chExt cx="4787701" cy="5081700"/>
            </a:xfrm>
          </p:grpSpPr>
          <p:sp>
            <p:nvSpPr>
              <p:cNvPr id="180" name="Google Shape;180;p4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4"/>
            <p:cNvGrpSpPr/>
            <p:nvPr/>
          </p:nvGrpSpPr>
          <p:grpSpPr>
            <a:xfrm>
              <a:off x="-235984" y="1747961"/>
              <a:ext cx="3513753" cy="3721752"/>
              <a:chOff x="5031721" y="1309109"/>
              <a:chExt cx="4394938" cy="4655100"/>
            </a:xfrm>
          </p:grpSpPr>
          <p:sp>
            <p:nvSpPr>
              <p:cNvPr id="184" name="Google Shape;184;p4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4"/>
            <p:cNvGrpSpPr/>
            <p:nvPr/>
          </p:nvGrpSpPr>
          <p:grpSpPr>
            <a:xfrm>
              <a:off x="-429814" y="1199055"/>
              <a:ext cx="3454447" cy="3657713"/>
              <a:chOff x="4789281" y="622548"/>
              <a:chExt cx="4320760" cy="4575000"/>
            </a:xfrm>
          </p:grpSpPr>
          <p:sp>
            <p:nvSpPr>
              <p:cNvPr id="188" name="Google Shape;188;p4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4"/>
            <p:cNvGrpSpPr/>
            <p:nvPr/>
          </p:nvGrpSpPr>
          <p:grpSpPr>
            <a:xfrm>
              <a:off x="1184577" y="2097022"/>
              <a:ext cx="3518919" cy="3727269"/>
              <a:chOff x="6808533" y="1745708"/>
              <a:chExt cx="4401400" cy="4662000"/>
            </a:xfrm>
          </p:grpSpPr>
          <p:sp>
            <p:nvSpPr>
              <p:cNvPr id="192" name="Google Shape;192;p4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" name="Google Shape;195;p4"/>
            <p:cNvGrpSpPr/>
            <p:nvPr/>
          </p:nvGrpSpPr>
          <p:grpSpPr>
            <a:xfrm>
              <a:off x="-1248037" y="1657220"/>
              <a:ext cx="4152284" cy="4413720"/>
              <a:chOff x="3765864" y="1195612"/>
              <a:chExt cx="5193601" cy="5520600"/>
            </a:xfrm>
          </p:grpSpPr>
          <p:sp>
            <p:nvSpPr>
              <p:cNvPr id="196" name="Google Shape;196;p4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4"/>
            <p:cNvGrpSpPr/>
            <p:nvPr/>
          </p:nvGrpSpPr>
          <p:grpSpPr>
            <a:xfrm>
              <a:off x="397869" y="1625016"/>
              <a:ext cx="3481150" cy="3680258"/>
              <a:chOff x="5824532" y="1155331"/>
              <a:chExt cx="4354159" cy="4603200"/>
            </a:xfrm>
          </p:grpSpPr>
          <p:sp>
            <p:nvSpPr>
              <p:cNvPr id="200" name="Google Shape;200;p4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684259" y="2581283"/>
              <a:ext cx="3404124" cy="3597270"/>
              <a:chOff x="6182744" y="2351413"/>
              <a:chExt cx="4257816" cy="4499400"/>
            </a:xfrm>
          </p:grpSpPr>
          <p:sp>
            <p:nvSpPr>
              <p:cNvPr id="204" name="Google Shape;204;p4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4"/>
            <p:cNvGrpSpPr/>
            <p:nvPr/>
          </p:nvGrpSpPr>
          <p:grpSpPr>
            <a:xfrm>
              <a:off x="3157003" y="3298238"/>
              <a:ext cx="1922673" cy="2035367"/>
              <a:chOff x="9275607" y="3248167"/>
              <a:chExt cx="2404844" cy="2545800"/>
            </a:xfrm>
          </p:grpSpPr>
          <p:sp>
            <p:nvSpPr>
              <p:cNvPr id="208" name="Google Shape;208;p4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4"/>
            <p:cNvGrpSpPr/>
            <p:nvPr/>
          </p:nvGrpSpPr>
          <p:grpSpPr>
            <a:xfrm>
              <a:off x="502647" y="2126688"/>
              <a:ext cx="3532730" cy="3742140"/>
              <a:chOff x="5955587" y="1782813"/>
              <a:chExt cx="4418674" cy="4680600"/>
            </a:xfrm>
          </p:grpSpPr>
          <p:sp>
            <p:nvSpPr>
              <p:cNvPr id="212" name="Google Shape;212;p4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4"/>
            <p:cNvGrpSpPr/>
            <p:nvPr/>
          </p:nvGrpSpPr>
          <p:grpSpPr>
            <a:xfrm>
              <a:off x="-1426786" y="1825790"/>
              <a:ext cx="2467710" cy="2611135"/>
              <a:chOff x="2134683" y="1406427"/>
              <a:chExt cx="4494099" cy="4755300"/>
            </a:xfrm>
          </p:grpSpPr>
          <p:sp>
            <p:nvSpPr>
              <p:cNvPr id="216" name="Google Shape;216;p4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2098917" y="3527697"/>
              <a:ext cx="2467501" cy="2623239"/>
              <a:chOff x="7952172" y="3535170"/>
              <a:chExt cx="3086305" cy="3281100"/>
            </a:xfrm>
          </p:grpSpPr>
          <p:sp>
            <p:nvSpPr>
              <p:cNvPr id="220" name="Google Shape;220;p4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4"/>
            <p:cNvGrpSpPr/>
            <p:nvPr/>
          </p:nvGrpSpPr>
          <p:grpSpPr>
            <a:xfrm>
              <a:off x="3590480" y="3840985"/>
              <a:ext cx="1304459" cy="1382256"/>
              <a:chOff x="9817792" y="3927025"/>
              <a:chExt cx="1631594" cy="1728900"/>
            </a:xfrm>
          </p:grpSpPr>
          <p:sp>
            <p:nvSpPr>
              <p:cNvPr id="224" name="Google Shape;224;p4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" name="Google Shape;227;p4"/>
            <p:cNvGrpSpPr/>
            <p:nvPr/>
          </p:nvGrpSpPr>
          <p:grpSpPr>
            <a:xfrm>
              <a:off x="-1704499" y="743570"/>
              <a:ext cx="2580641" cy="2735131"/>
              <a:chOff x="2075692" y="52828"/>
              <a:chExt cx="4347442" cy="4607700"/>
            </a:xfrm>
          </p:grpSpPr>
          <p:sp>
            <p:nvSpPr>
              <p:cNvPr id="228" name="Google Shape;228;p4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4"/>
            <p:cNvGrpSpPr/>
            <p:nvPr/>
          </p:nvGrpSpPr>
          <p:grpSpPr>
            <a:xfrm>
              <a:off x="-1942565" y="556320"/>
              <a:ext cx="2626826" cy="2787777"/>
              <a:chOff x="459511" y="835636"/>
              <a:chExt cx="3285587" cy="3486900"/>
            </a:xfrm>
          </p:grpSpPr>
          <p:sp>
            <p:nvSpPr>
              <p:cNvPr id="232" name="Google Shape;232;p4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" name="Google Shape;235;p4"/>
            <p:cNvGrpSpPr/>
            <p:nvPr/>
          </p:nvGrpSpPr>
          <p:grpSpPr>
            <a:xfrm>
              <a:off x="-1646111" y="1477100"/>
              <a:ext cx="3516511" cy="3724631"/>
              <a:chOff x="3267959" y="970321"/>
              <a:chExt cx="4398388" cy="4658700"/>
            </a:xfrm>
          </p:grpSpPr>
          <p:sp>
            <p:nvSpPr>
              <p:cNvPr id="236" name="Google Shape;236;p4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4"/>
            <p:cNvGrpSpPr/>
            <p:nvPr/>
          </p:nvGrpSpPr>
          <p:grpSpPr>
            <a:xfrm>
              <a:off x="-414149" y="612348"/>
              <a:ext cx="3466552" cy="3674022"/>
              <a:chOff x="4808875" y="-111295"/>
              <a:chExt cx="4335900" cy="4595400"/>
            </a:xfrm>
          </p:grpSpPr>
          <p:sp>
            <p:nvSpPr>
              <p:cNvPr id="240" name="Google Shape;240;p4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43;p4"/>
            <p:cNvGrpSpPr/>
            <p:nvPr/>
          </p:nvGrpSpPr>
          <p:grpSpPr>
            <a:xfrm>
              <a:off x="237698" y="981928"/>
              <a:ext cx="3569927" cy="3785313"/>
              <a:chOff x="5624194" y="350969"/>
              <a:chExt cx="4465200" cy="4734600"/>
            </a:xfrm>
          </p:grpSpPr>
          <p:sp>
            <p:nvSpPr>
              <p:cNvPr id="244" name="Google Shape;244;p4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4"/>
            <p:cNvGrpSpPr/>
            <p:nvPr/>
          </p:nvGrpSpPr>
          <p:grpSpPr>
            <a:xfrm>
              <a:off x="-56862" y="2397250"/>
              <a:ext cx="3517160" cy="3728468"/>
              <a:chOff x="5255762" y="2121228"/>
              <a:chExt cx="4399200" cy="4663500"/>
            </a:xfrm>
          </p:grpSpPr>
          <p:sp>
            <p:nvSpPr>
              <p:cNvPr id="248" name="Google Shape;248;p4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4"/>
            <p:cNvGrpSpPr/>
            <p:nvPr/>
          </p:nvGrpSpPr>
          <p:grpSpPr>
            <a:xfrm>
              <a:off x="1407171" y="2869523"/>
              <a:ext cx="3190245" cy="3376129"/>
              <a:chOff x="7086948" y="2711938"/>
              <a:chExt cx="3990300" cy="4222800"/>
            </a:xfrm>
          </p:grpSpPr>
          <p:sp>
            <p:nvSpPr>
              <p:cNvPr id="252" name="Google Shape;252;p4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4"/>
            <p:cNvGrpSpPr/>
            <p:nvPr/>
          </p:nvGrpSpPr>
          <p:grpSpPr>
            <a:xfrm>
              <a:off x="-1651134" y="1392285"/>
              <a:ext cx="2467691" cy="2615242"/>
              <a:chOff x="2032969" y="864182"/>
              <a:chExt cx="4314900" cy="4572900"/>
            </a:xfrm>
          </p:grpSpPr>
          <p:sp>
            <p:nvSpPr>
              <p:cNvPr id="256" name="Google Shape;256;p4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4"/>
            <p:cNvGrpSpPr/>
            <p:nvPr/>
          </p:nvGrpSpPr>
          <p:grpSpPr>
            <a:xfrm>
              <a:off x="-1646103" y="1119158"/>
              <a:ext cx="2136104" cy="2270180"/>
              <a:chOff x="1316031" y="142329"/>
              <a:chExt cx="2671800" cy="2839500"/>
            </a:xfrm>
          </p:grpSpPr>
          <p:sp>
            <p:nvSpPr>
              <p:cNvPr id="260" name="Google Shape;260;p4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4"/>
            <p:cNvGrpSpPr/>
            <p:nvPr/>
          </p:nvGrpSpPr>
          <p:grpSpPr>
            <a:xfrm>
              <a:off x="-601805" y="1119148"/>
              <a:ext cx="1427911" cy="1514413"/>
              <a:chOff x="1470547" y="379512"/>
              <a:chExt cx="1786005" cy="1894200"/>
            </a:xfrm>
          </p:grpSpPr>
          <p:sp>
            <p:nvSpPr>
              <p:cNvPr id="264" name="Google Shape;264;p4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4"/>
            <p:cNvGrpSpPr/>
            <p:nvPr/>
          </p:nvGrpSpPr>
          <p:grpSpPr>
            <a:xfrm>
              <a:off x="-1919487" y="1763795"/>
              <a:ext cx="2580641" cy="2735131"/>
              <a:chOff x="2075692" y="52828"/>
              <a:chExt cx="4347442" cy="4607700"/>
            </a:xfrm>
          </p:grpSpPr>
          <p:sp>
            <p:nvSpPr>
              <p:cNvPr id="268" name="Google Shape;268;p4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4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272" name="Google Shape;272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3" name="Google Shape;273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4" name="Google Shape;274;p4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275" name="Google Shape;275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6" name="Google Shape;276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7" name="Google Shape;277;p4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278" name="Google Shape;278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9" name="Google Shape;279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0" name="Google Shape;280;p4"/>
            <p:cNvGrpSpPr/>
            <p:nvPr/>
          </p:nvGrpSpPr>
          <p:grpSpPr>
            <a:xfrm rot="-1574351">
              <a:off x="2668864" y="5100571"/>
              <a:ext cx="550364" cy="550364"/>
              <a:chOff x="8297437" y="2253663"/>
              <a:chExt cx="4117200" cy="4117200"/>
            </a:xfrm>
          </p:grpSpPr>
          <p:sp>
            <p:nvSpPr>
              <p:cNvPr id="281" name="Google Shape;281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2" name="Google Shape;282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3" name="Google Shape;283;p4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284" name="Google Shape;284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5" name="Google Shape;285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4"/>
            <p:cNvGrpSpPr/>
            <p:nvPr/>
          </p:nvGrpSpPr>
          <p:grpSpPr>
            <a:xfrm rot="-1572610">
              <a:off x="751817" y="502001"/>
              <a:ext cx="535083" cy="535083"/>
              <a:chOff x="8297437" y="2253663"/>
              <a:chExt cx="4117200" cy="4117200"/>
            </a:xfrm>
          </p:grpSpPr>
          <p:sp>
            <p:nvSpPr>
              <p:cNvPr id="287" name="Google Shape;287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8" name="Google Shape;288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4"/>
            <p:cNvGrpSpPr/>
            <p:nvPr/>
          </p:nvGrpSpPr>
          <p:grpSpPr>
            <a:xfrm rot="-1574662">
              <a:off x="3361860" y="1802169"/>
              <a:ext cx="296081" cy="296081"/>
              <a:chOff x="8297437" y="2253663"/>
              <a:chExt cx="4117200" cy="4117200"/>
            </a:xfrm>
          </p:grpSpPr>
          <p:sp>
            <p:nvSpPr>
              <p:cNvPr id="290" name="Google Shape;290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1" name="Google Shape;291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2" name="Google Shape;292;p4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293" name="Google Shape;293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4" name="Google Shape;294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Google Shape;295;p4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296" name="Google Shape;296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7" name="Google Shape;297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8" name="Google Shape;298;p4"/>
          <p:cNvSpPr txBox="1">
            <a:spLocks noGrp="1"/>
          </p:cNvSpPr>
          <p:nvPr>
            <p:ph type="title"/>
          </p:nvPr>
        </p:nvSpPr>
        <p:spPr>
          <a:xfrm>
            <a:off x="277475" y="2666100"/>
            <a:ext cx="39507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9" name="Google Shape;299;p4"/>
          <p:cNvSpPr txBox="1">
            <a:spLocks noGrp="1"/>
          </p:cNvSpPr>
          <p:nvPr>
            <p:ph type="body" idx="1"/>
          </p:nvPr>
        </p:nvSpPr>
        <p:spPr>
          <a:xfrm>
            <a:off x="4885375" y="4024075"/>
            <a:ext cx="6324900" cy="158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4"/>
          <p:cNvGrpSpPr/>
          <p:nvPr/>
        </p:nvGrpSpPr>
        <p:grpSpPr>
          <a:xfrm rot="1574351" flipH="1">
            <a:off x="10706060" y="6105196"/>
            <a:ext cx="550364" cy="550364"/>
            <a:chOff x="8297437" y="2253663"/>
            <a:chExt cx="4117200" cy="4117200"/>
          </a:xfrm>
        </p:grpSpPr>
        <p:sp>
          <p:nvSpPr>
            <p:cNvPr id="301" name="Google Shape;301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2" name="Google Shape;302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3" name="Google Shape;303;p4"/>
          <p:cNvGrpSpPr/>
          <p:nvPr/>
        </p:nvGrpSpPr>
        <p:grpSpPr>
          <a:xfrm rot="1572813" flipH="1">
            <a:off x="10998748" y="5549826"/>
            <a:ext cx="300132" cy="300132"/>
            <a:chOff x="8297437" y="2253663"/>
            <a:chExt cx="4117200" cy="4117200"/>
          </a:xfrm>
        </p:grpSpPr>
        <p:sp>
          <p:nvSpPr>
            <p:cNvPr id="304" name="Google Shape;304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5" name="Google Shape;305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4"/>
          <p:cNvGrpSpPr/>
          <p:nvPr/>
        </p:nvGrpSpPr>
        <p:grpSpPr>
          <a:xfrm rot="1574662" flipH="1">
            <a:off x="8956135" y="6314682"/>
            <a:ext cx="296081" cy="296081"/>
            <a:chOff x="8297437" y="2253663"/>
            <a:chExt cx="4117200" cy="4117200"/>
          </a:xfrm>
        </p:grpSpPr>
        <p:sp>
          <p:nvSpPr>
            <p:cNvPr id="307" name="Google Shape;307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8" name="Google Shape;308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9" name="Google Shape;309;p4"/>
          <p:cNvGrpSpPr/>
          <p:nvPr/>
        </p:nvGrpSpPr>
        <p:grpSpPr>
          <a:xfrm rot="1575143" flipH="1">
            <a:off x="11569813" y="5583217"/>
            <a:ext cx="404901" cy="404901"/>
            <a:chOff x="8297437" y="2253663"/>
            <a:chExt cx="4117200" cy="4117200"/>
          </a:xfrm>
        </p:grpSpPr>
        <p:sp>
          <p:nvSpPr>
            <p:cNvPr id="310" name="Google Shape;310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1" name="Google Shape;311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"/>
          <p:cNvGrpSpPr/>
          <p:nvPr/>
        </p:nvGrpSpPr>
        <p:grpSpPr>
          <a:xfrm rot="-1574875">
            <a:off x="11465118" y="707308"/>
            <a:ext cx="498991" cy="498991"/>
            <a:chOff x="8297437" y="2253663"/>
            <a:chExt cx="4117200" cy="4117200"/>
          </a:xfrm>
        </p:grpSpPr>
        <p:sp>
          <p:nvSpPr>
            <p:cNvPr id="313" name="Google Shape;313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4" name="Google Shape;314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4"/>
          <p:cNvGrpSpPr/>
          <p:nvPr/>
        </p:nvGrpSpPr>
        <p:grpSpPr>
          <a:xfrm rot="-1576533">
            <a:off x="10316940" y="219092"/>
            <a:ext cx="400849" cy="400849"/>
            <a:chOff x="8297437" y="2253663"/>
            <a:chExt cx="4117200" cy="4117200"/>
          </a:xfrm>
        </p:grpSpPr>
        <p:sp>
          <p:nvSpPr>
            <p:cNvPr id="316" name="Google Shape;316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7" name="Google Shape;317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4"/>
          <p:cNvGrpSpPr/>
          <p:nvPr/>
        </p:nvGrpSpPr>
        <p:grpSpPr>
          <a:xfrm rot="-1570589">
            <a:off x="11145475" y="226906"/>
            <a:ext cx="298661" cy="298661"/>
            <a:chOff x="8297437" y="2253663"/>
            <a:chExt cx="4117200" cy="4117200"/>
          </a:xfrm>
        </p:grpSpPr>
        <p:sp>
          <p:nvSpPr>
            <p:cNvPr id="319" name="Google Shape;319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0" name="Google Shape;320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5"/>
          <p:cNvGrpSpPr/>
          <p:nvPr/>
        </p:nvGrpSpPr>
        <p:grpSpPr>
          <a:xfrm>
            <a:off x="8488771" y="-630694"/>
            <a:ext cx="3931817" cy="2468930"/>
            <a:chOff x="459511" y="-111295"/>
            <a:chExt cx="11220939" cy="7046034"/>
          </a:xfrm>
        </p:grpSpPr>
        <p:grpSp>
          <p:nvGrpSpPr>
            <p:cNvPr id="323" name="Google Shape;3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324" name="Google Shape;3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328" name="Google Shape;3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332" name="Google Shape;3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" name="Google Shape;3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336" name="Google Shape;3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339" name="Google Shape;3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343" name="Google Shape;3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347" name="Google Shape;3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351" name="Google Shape;3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355" name="Google Shape;3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359" name="Google Shape;3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363" name="Google Shape;3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367" name="Google Shape;3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371" name="Google Shape;3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375" name="Google Shape;3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379" name="Google Shape;3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383" name="Google Shape;3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387" name="Google Shape;3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0" name="Google Shape;3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391" name="Google Shape;3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4" name="Google Shape;3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395" name="Google Shape;3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399" name="Google Shape;3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" name="Google Shape;4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403" name="Google Shape;4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407" name="Google Shape;4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" name="Google Shape;4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411" name="Google Shape;4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415" name="Google Shape;4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8" name="Google Shape;4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419" name="Google Shape;4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2" name="Google Shape;422;p5"/>
          <p:cNvGrpSpPr/>
          <p:nvPr/>
        </p:nvGrpSpPr>
        <p:grpSpPr>
          <a:xfrm>
            <a:off x="-139229" y="-630694"/>
            <a:ext cx="3931817" cy="2468930"/>
            <a:chOff x="459511" y="-111295"/>
            <a:chExt cx="11220939" cy="7046034"/>
          </a:xfrm>
        </p:grpSpPr>
        <p:grpSp>
          <p:nvGrpSpPr>
            <p:cNvPr id="423" name="Google Shape;4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424" name="Google Shape;4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428" name="Google Shape;4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1" name="Google Shape;4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432" name="Google Shape;4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5" name="Google Shape;4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436" name="Google Shape;4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439" name="Google Shape;4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443" name="Google Shape;4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447" name="Google Shape;4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451" name="Google Shape;4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" name="Google Shape;4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455" name="Google Shape;4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459" name="Google Shape;4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463" name="Google Shape;4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467" name="Google Shape;4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471" name="Google Shape;4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475" name="Google Shape;4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479" name="Google Shape;4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" name="Google Shape;4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483" name="Google Shape;4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487" name="Google Shape;4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" name="Google Shape;4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491" name="Google Shape;4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4" name="Google Shape;4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495" name="Google Shape;4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499" name="Google Shape;4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503" name="Google Shape;5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507" name="Google Shape;5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511" name="Google Shape;5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515" name="Google Shape;5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" name="Google Shape;5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519" name="Google Shape;5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5"/>
          <p:cNvGrpSpPr/>
          <p:nvPr/>
        </p:nvGrpSpPr>
        <p:grpSpPr>
          <a:xfrm>
            <a:off x="2849671" y="-630694"/>
            <a:ext cx="3931817" cy="2468930"/>
            <a:chOff x="459511" y="-111295"/>
            <a:chExt cx="11220939" cy="7046034"/>
          </a:xfrm>
        </p:grpSpPr>
        <p:grpSp>
          <p:nvGrpSpPr>
            <p:cNvPr id="523" name="Google Shape;5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524" name="Google Shape;5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528" name="Google Shape;5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532" name="Google Shape;5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536" name="Google Shape;5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8" name="Google Shape;5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539" name="Google Shape;5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" name="Google Shape;5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543" name="Google Shape;5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547" name="Google Shape;5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" name="Google Shape;5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551" name="Google Shape;5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555" name="Google Shape;5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559" name="Google Shape;5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563" name="Google Shape;5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6" name="Google Shape;5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567" name="Google Shape;5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571" name="Google Shape;5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4" name="Google Shape;5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575" name="Google Shape;5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8" name="Google Shape;5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579" name="Google Shape;5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2" name="Google Shape;5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583" name="Google Shape;5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587" name="Google Shape;5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0" name="Google Shape;5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591" name="Google Shape;5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595" name="Google Shape;5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8" name="Google Shape;5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599" name="Google Shape;5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603" name="Google Shape;6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607" name="Google Shape;6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0" name="Google Shape;6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611" name="Google Shape;6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615" name="Google Shape;6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619" name="Google Shape;6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22" name="Google Shape;622;p5"/>
          <p:cNvGrpSpPr/>
          <p:nvPr/>
        </p:nvGrpSpPr>
        <p:grpSpPr>
          <a:xfrm>
            <a:off x="5536921" y="-630694"/>
            <a:ext cx="3931817" cy="2468930"/>
            <a:chOff x="459511" y="-111295"/>
            <a:chExt cx="11220939" cy="7046034"/>
          </a:xfrm>
        </p:grpSpPr>
        <p:grpSp>
          <p:nvGrpSpPr>
            <p:cNvPr id="623" name="Google Shape;6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624" name="Google Shape;6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628" name="Google Shape;6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1" name="Google Shape;6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632" name="Google Shape;6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5" name="Google Shape;6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636" name="Google Shape;6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8" name="Google Shape;6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639" name="Google Shape;6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643" name="Google Shape;6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647" name="Google Shape;6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0" name="Google Shape;6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651" name="Google Shape;6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4" name="Google Shape;6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655" name="Google Shape;6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8" name="Google Shape;6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659" name="Google Shape;6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663" name="Google Shape;6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6" name="Google Shape;6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667" name="Google Shape;6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0" name="Google Shape;6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671" name="Google Shape;6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675" name="Google Shape;6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8" name="Google Shape;6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679" name="Google Shape;6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2" name="Google Shape;6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683" name="Google Shape;6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6" name="Google Shape;6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687" name="Google Shape;6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691" name="Google Shape;6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695" name="Google Shape;6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699" name="Google Shape;6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703" name="Google Shape;7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707" name="Google Shape;7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0" name="Google Shape;7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711" name="Google Shape;7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4" name="Google Shape;7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715" name="Google Shape;7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719" name="Google Shape;7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2" name="Google Shape;722;p5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3" name="Google Shape;723;p5"/>
          <p:cNvSpPr txBox="1">
            <a:spLocks noGrp="1"/>
          </p:cNvSpPr>
          <p:nvPr>
            <p:ph type="body" idx="1"/>
          </p:nvPr>
        </p:nvSpPr>
        <p:spPr>
          <a:xfrm>
            <a:off x="490775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4" name="Google Shape;724;p5"/>
          <p:cNvSpPr txBox="1">
            <a:spLocks noGrp="1"/>
          </p:cNvSpPr>
          <p:nvPr>
            <p:ph type="body" idx="2"/>
          </p:nvPr>
        </p:nvSpPr>
        <p:spPr>
          <a:xfrm>
            <a:off x="4448700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5" name="Google Shape;725;p5"/>
          <p:cNvSpPr txBox="1">
            <a:spLocks noGrp="1"/>
          </p:cNvSpPr>
          <p:nvPr>
            <p:ph type="body" idx="3"/>
          </p:nvPr>
        </p:nvSpPr>
        <p:spPr>
          <a:xfrm>
            <a:off x="490775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6" name="Google Shape;726;p5"/>
          <p:cNvSpPr txBox="1">
            <a:spLocks noGrp="1"/>
          </p:cNvSpPr>
          <p:nvPr>
            <p:ph type="body" idx="4"/>
          </p:nvPr>
        </p:nvSpPr>
        <p:spPr>
          <a:xfrm>
            <a:off x="4448700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7" name="Google Shape;727;p5"/>
          <p:cNvSpPr txBox="1">
            <a:spLocks noGrp="1"/>
          </p:cNvSpPr>
          <p:nvPr>
            <p:ph type="title" idx="5"/>
          </p:nvPr>
        </p:nvSpPr>
        <p:spPr>
          <a:xfrm>
            <a:off x="490775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8" name="Google Shape;728;p5"/>
          <p:cNvSpPr txBox="1">
            <a:spLocks noGrp="1"/>
          </p:cNvSpPr>
          <p:nvPr>
            <p:ph type="title" idx="6"/>
          </p:nvPr>
        </p:nvSpPr>
        <p:spPr>
          <a:xfrm>
            <a:off x="4448700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9" name="Google Shape;729;p5"/>
          <p:cNvSpPr txBox="1">
            <a:spLocks noGrp="1"/>
          </p:cNvSpPr>
          <p:nvPr>
            <p:ph type="title" idx="7"/>
          </p:nvPr>
        </p:nvSpPr>
        <p:spPr>
          <a:xfrm>
            <a:off x="490775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0" name="Google Shape;730;p5"/>
          <p:cNvSpPr txBox="1">
            <a:spLocks noGrp="1"/>
          </p:cNvSpPr>
          <p:nvPr>
            <p:ph type="title" idx="8"/>
          </p:nvPr>
        </p:nvSpPr>
        <p:spPr>
          <a:xfrm>
            <a:off x="4448700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1" name="Google Shape;731;p5"/>
          <p:cNvSpPr txBox="1">
            <a:spLocks noGrp="1"/>
          </p:cNvSpPr>
          <p:nvPr>
            <p:ph type="body" idx="9"/>
          </p:nvPr>
        </p:nvSpPr>
        <p:spPr>
          <a:xfrm>
            <a:off x="8406625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2" name="Google Shape;732;p5"/>
          <p:cNvSpPr txBox="1">
            <a:spLocks noGrp="1"/>
          </p:cNvSpPr>
          <p:nvPr>
            <p:ph type="body" idx="13"/>
          </p:nvPr>
        </p:nvSpPr>
        <p:spPr>
          <a:xfrm>
            <a:off x="8406625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 idx="14"/>
          </p:nvPr>
        </p:nvSpPr>
        <p:spPr>
          <a:xfrm>
            <a:off x="8406625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title" idx="15"/>
          </p:nvPr>
        </p:nvSpPr>
        <p:spPr>
          <a:xfrm>
            <a:off x="8406625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735" name="Google Shape;735;p5"/>
          <p:cNvGrpSpPr/>
          <p:nvPr/>
        </p:nvGrpSpPr>
        <p:grpSpPr>
          <a:xfrm rot="-1576190">
            <a:off x="1887113" y="143527"/>
            <a:ext cx="428837" cy="428837"/>
            <a:chOff x="8297437" y="2253663"/>
            <a:chExt cx="4117200" cy="4117200"/>
          </a:xfrm>
        </p:grpSpPr>
        <p:sp>
          <p:nvSpPr>
            <p:cNvPr id="736" name="Google Shape;736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7" name="Google Shape;737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38" name="Google Shape;738;p5"/>
          <p:cNvGrpSpPr/>
          <p:nvPr/>
        </p:nvGrpSpPr>
        <p:grpSpPr>
          <a:xfrm rot="-1573267">
            <a:off x="601214" y="707139"/>
            <a:ext cx="368076" cy="368076"/>
            <a:chOff x="8297437" y="2253663"/>
            <a:chExt cx="4117200" cy="4117200"/>
          </a:xfrm>
        </p:grpSpPr>
        <p:sp>
          <p:nvSpPr>
            <p:cNvPr id="739" name="Google Shape;739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0" name="Google Shape;740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1" name="Google Shape;741;p5"/>
          <p:cNvGrpSpPr/>
          <p:nvPr/>
        </p:nvGrpSpPr>
        <p:grpSpPr>
          <a:xfrm rot="-1572434">
            <a:off x="1655003" y="407816"/>
            <a:ext cx="235871" cy="235871"/>
            <a:chOff x="8297437" y="2253663"/>
            <a:chExt cx="4117200" cy="4117200"/>
          </a:xfrm>
        </p:grpSpPr>
        <p:sp>
          <p:nvSpPr>
            <p:cNvPr id="742" name="Google Shape;742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3" name="Google Shape;743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4" name="Google Shape;744;p5"/>
          <p:cNvGrpSpPr/>
          <p:nvPr/>
        </p:nvGrpSpPr>
        <p:grpSpPr>
          <a:xfrm rot="-1574617">
            <a:off x="5180605" y="910646"/>
            <a:ext cx="393853" cy="393853"/>
            <a:chOff x="8297437" y="2253663"/>
            <a:chExt cx="4117200" cy="4117200"/>
          </a:xfrm>
        </p:grpSpPr>
        <p:sp>
          <p:nvSpPr>
            <p:cNvPr id="745" name="Google Shape;745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6" name="Google Shape;746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7" name="Google Shape;747;p5"/>
          <p:cNvGrpSpPr/>
          <p:nvPr/>
        </p:nvGrpSpPr>
        <p:grpSpPr>
          <a:xfrm rot="-1572610">
            <a:off x="11396404" y="676001"/>
            <a:ext cx="535083" cy="535083"/>
            <a:chOff x="8297437" y="2253663"/>
            <a:chExt cx="4117200" cy="4117200"/>
          </a:xfrm>
        </p:grpSpPr>
        <p:sp>
          <p:nvSpPr>
            <p:cNvPr id="748" name="Google Shape;748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9" name="Google Shape;749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0" name="Google Shape;750;p5"/>
          <p:cNvGrpSpPr/>
          <p:nvPr/>
        </p:nvGrpSpPr>
        <p:grpSpPr>
          <a:xfrm rot="-1573459">
            <a:off x="8242027" y="447465"/>
            <a:ext cx="402508" cy="402508"/>
            <a:chOff x="8297437" y="2253663"/>
            <a:chExt cx="4117200" cy="4117200"/>
          </a:xfrm>
        </p:grpSpPr>
        <p:sp>
          <p:nvSpPr>
            <p:cNvPr id="751" name="Google Shape;751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2" name="Google Shape;752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3" name="Google Shape;753;p5"/>
          <p:cNvGrpSpPr/>
          <p:nvPr/>
        </p:nvGrpSpPr>
        <p:grpSpPr>
          <a:xfrm rot="-1572434">
            <a:off x="1431720" y="1510058"/>
            <a:ext cx="235871" cy="235871"/>
            <a:chOff x="8297437" y="2253663"/>
            <a:chExt cx="4117200" cy="4117200"/>
          </a:xfrm>
        </p:grpSpPr>
        <p:sp>
          <p:nvSpPr>
            <p:cNvPr id="754" name="Google Shape;754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5" name="Google Shape;755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6" name="Google Shape;756;p5"/>
          <p:cNvGrpSpPr/>
          <p:nvPr/>
        </p:nvGrpSpPr>
        <p:grpSpPr>
          <a:xfrm rot="-1575894">
            <a:off x="4273965" y="525262"/>
            <a:ext cx="316334" cy="316334"/>
            <a:chOff x="8297437" y="2253663"/>
            <a:chExt cx="4117200" cy="4117200"/>
          </a:xfrm>
        </p:grpSpPr>
        <p:sp>
          <p:nvSpPr>
            <p:cNvPr id="757" name="Google Shape;757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8" name="Google Shape;758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CUSTOM_21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6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62" name="Google Shape;762;p6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drich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5" name="Google Shape;765;p7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766" name="Google Shape;766;p7"/>
          <p:cNvGrpSpPr/>
          <p:nvPr/>
        </p:nvGrpSpPr>
        <p:grpSpPr>
          <a:xfrm>
            <a:off x="120672" y="158225"/>
            <a:ext cx="3618609" cy="3006763"/>
            <a:chOff x="4383222" y="0"/>
            <a:chExt cx="3618609" cy="3006763"/>
          </a:xfrm>
        </p:grpSpPr>
        <p:grpSp>
          <p:nvGrpSpPr>
            <p:cNvPr id="767" name="Google Shape;767;p7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768" name="Google Shape;768;p7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7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772" name="Google Shape;772;p7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7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776" name="Google Shape;776;p7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9" name="Google Shape;779;p7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780" name="Google Shape;780;p7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7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7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7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784" name="Google Shape;784;p7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787;p7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788" name="Google Shape;788;p7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1" name="Google Shape;791;p7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792" name="Google Shape;792;p7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7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796" name="Google Shape;796;p7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7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800" name="Google Shape;800;p7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3" name="Google Shape;803;p7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804" name="Google Shape;804;p7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7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808" name="Google Shape;808;p7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1" name="Google Shape;811;p7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812" name="Google Shape;812;p7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5" name="Google Shape;815;p7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816" name="Google Shape;816;p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7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820" name="Google Shape;820;p7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" name="Google Shape;823;p7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824" name="Google Shape;824;p7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7" name="Google Shape;827;p7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828" name="Google Shape;828;p7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7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832" name="Google Shape;832;p7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7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836" name="Google Shape;836;p7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9" name="Google Shape;839;p7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840" name="Google Shape;840;p7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844" name="Google Shape;844;p7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7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848" name="Google Shape;848;p7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1" name="Google Shape;851;p7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852" name="Google Shape;852;p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5" name="Google Shape;855;p7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856" name="Google Shape;856;p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7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860" name="Google Shape;860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1" name="Google Shape;861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2" name="Google Shape;862;p7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863" name="Google Shape;863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4" name="Google Shape;864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5" name="Google Shape;865;p7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866" name="Google Shape;866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7" name="Google Shape;867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8" name="Google Shape;868;p7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869" name="Google Shape;869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0" name="Google Shape;870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1" name="Google Shape;871;p7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872" name="Google Shape;872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3" name="Google Shape;873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4" name="Google Shape;874;p7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875" name="Google Shape;875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6" name="Google Shape;876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7" name="Google Shape;877;p7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878" name="Google Shape;878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9" name="Google Shape;879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0" name="Google Shape;880;p7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881" name="Google Shape;881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82" name="Google Shape;882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3" name="Google Shape;883;p7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884" name="Google Shape;884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85" name="Google Shape;885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6" name="Google Shape;886;p7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887" name="Google Shape;887;p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0" name="Google Shape;890;p7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891" name="Google Shape;891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2" name="Google Shape;892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3" name="Google Shape;893;p7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894" name="Google Shape;894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5" name="Google Shape;895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6" name="Google Shape;896;p7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897" name="Google Shape;897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8" name="Google Shape;898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9" name="Google Shape;899;p7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900" name="Google Shape;900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1" name="Google Shape;901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Google Shape;1352;p9"/>
          <p:cNvGrpSpPr/>
          <p:nvPr/>
        </p:nvGrpSpPr>
        <p:grpSpPr>
          <a:xfrm>
            <a:off x="-1704500" y="612357"/>
            <a:ext cx="3827767" cy="4062819"/>
            <a:chOff x="3346366" y="66264"/>
            <a:chExt cx="4787701" cy="5081700"/>
          </a:xfrm>
        </p:grpSpPr>
        <p:sp>
          <p:nvSpPr>
            <p:cNvPr id="1353" name="Google Shape;1353;p9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9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9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6" name="Google Shape;1356;p9"/>
          <p:cNvGrpSpPr/>
          <p:nvPr/>
        </p:nvGrpSpPr>
        <p:grpSpPr>
          <a:xfrm>
            <a:off x="-235984" y="1747961"/>
            <a:ext cx="3513753" cy="3721752"/>
            <a:chOff x="5031721" y="1309109"/>
            <a:chExt cx="4394938" cy="4655100"/>
          </a:xfrm>
        </p:grpSpPr>
        <p:sp>
          <p:nvSpPr>
            <p:cNvPr id="1357" name="Google Shape;1357;p9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9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9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0" name="Google Shape;1360;p9"/>
          <p:cNvGrpSpPr/>
          <p:nvPr/>
        </p:nvGrpSpPr>
        <p:grpSpPr>
          <a:xfrm>
            <a:off x="-429814" y="1199055"/>
            <a:ext cx="3454447" cy="3657713"/>
            <a:chOff x="4789281" y="622548"/>
            <a:chExt cx="4320760" cy="4575000"/>
          </a:xfrm>
        </p:grpSpPr>
        <p:sp>
          <p:nvSpPr>
            <p:cNvPr id="1361" name="Google Shape;1361;p9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9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9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4" name="Google Shape;1364;p9"/>
          <p:cNvGrpSpPr/>
          <p:nvPr/>
        </p:nvGrpSpPr>
        <p:grpSpPr>
          <a:xfrm>
            <a:off x="1184577" y="2097022"/>
            <a:ext cx="3518919" cy="3727269"/>
            <a:chOff x="6808533" y="1745708"/>
            <a:chExt cx="4401400" cy="4662000"/>
          </a:xfrm>
        </p:grpSpPr>
        <p:sp>
          <p:nvSpPr>
            <p:cNvPr id="1365" name="Google Shape;1365;p9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9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9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8" name="Google Shape;1368;p9"/>
          <p:cNvGrpSpPr/>
          <p:nvPr/>
        </p:nvGrpSpPr>
        <p:grpSpPr>
          <a:xfrm>
            <a:off x="-1248037" y="1657220"/>
            <a:ext cx="4152284" cy="4413720"/>
            <a:chOff x="3765864" y="1195612"/>
            <a:chExt cx="5193601" cy="5520600"/>
          </a:xfrm>
        </p:grpSpPr>
        <p:sp>
          <p:nvSpPr>
            <p:cNvPr id="1369" name="Google Shape;1369;p9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9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9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2" name="Google Shape;1372;p9"/>
          <p:cNvGrpSpPr/>
          <p:nvPr/>
        </p:nvGrpSpPr>
        <p:grpSpPr>
          <a:xfrm>
            <a:off x="397869" y="1625016"/>
            <a:ext cx="3481150" cy="3680258"/>
            <a:chOff x="5824532" y="1155331"/>
            <a:chExt cx="4354159" cy="4603200"/>
          </a:xfrm>
        </p:grpSpPr>
        <p:sp>
          <p:nvSpPr>
            <p:cNvPr id="1373" name="Google Shape;1373;p9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9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9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6" name="Google Shape;1376;p9"/>
          <p:cNvGrpSpPr/>
          <p:nvPr/>
        </p:nvGrpSpPr>
        <p:grpSpPr>
          <a:xfrm>
            <a:off x="684259" y="2581283"/>
            <a:ext cx="3404124" cy="3597270"/>
            <a:chOff x="6182744" y="2351413"/>
            <a:chExt cx="4257816" cy="4499400"/>
          </a:xfrm>
        </p:grpSpPr>
        <p:sp>
          <p:nvSpPr>
            <p:cNvPr id="1377" name="Google Shape;1377;p9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9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9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0" name="Google Shape;1380;p9"/>
          <p:cNvGrpSpPr/>
          <p:nvPr/>
        </p:nvGrpSpPr>
        <p:grpSpPr>
          <a:xfrm>
            <a:off x="3157003" y="3298238"/>
            <a:ext cx="1922673" cy="2035367"/>
            <a:chOff x="9275607" y="3248167"/>
            <a:chExt cx="2404844" cy="2545800"/>
          </a:xfrm>
        </p:grpSpPr>
        <p:sp>
          <p:nvSpPr>
            <p:cNvPr id="1381" name="Google Shape;1381;p9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9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9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4" name="Google Shape;1384;p9"/>
          <p:cNvGrpSpPr/>
          <p:nvPr/>
        </p:nvGrpSpPr>
        <p:grpSpPr>
          <a:xfrm>
            <a:off x="502647" y="2126688"/>
            <a:ext cx="3532730" cy="3742140"/>
            <a:chOff x="5955587" y="1782813"/>
            <a:chExt cx="4418674" cy="4680600"/>
          </a:xfrm>
        </p:grpSpPr>
        <p:sp>
          <p:nvSpPr>
            <p:cNvPr id="1385" name="Google Shape;1385;p9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9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9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8" name="Google Shape;1388;p9"/>
          <p:cNvGrpSpPr/>
          <p:nvPr/>
        </p:nvGrpSpPr>
        <p:grpSpPr>
          <a:xfrm>
            <a:off x="-1426786" y="1825790"/>
            <a:ext cx="2467710" cy="2611135"/>
            <a:chOff x="2134683" y="1406427"/>
            <a:chExt cx="4494099" cy="4755300"/>
          </a:xfrm>
        </p:grpSpPr>
        <p:sp>
          <p:nvSpPr>
            <p:cNvPr id="1389" name="Google Shape;1389;p9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9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9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2" name="Google Shape;1392;p9"/>
          <p:cNvGrpSpPr/>
          <p:nvPr/>
        </p:nvGrpSpPr>
        <p:grpSpPr>
          <a:xfrm>
            <a:off x="2098917" y="3527697"/>
            <a:ext cx="2467501" cy="2623239"/>
            <a:chOff x="7952172" y="3535170"/>
            <a:chExt cx="3086305" cy="3281100"/>
          </a:xfrm>
        </p:grpSpPr>
        <p:sp>
          <p:nvSpPr>
            <p:cNvPr id="1393" name="Google Shape;1393;p9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9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9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6" name="Google Shape;1396;p9"/>
          <p:cNvGrpSpPr/>
          <p:nvPr/>
        </p:nvGrpSpPr>
        <p:grpSpPr>
          <a:xfrm>
            <a:off x="3590480" y="3840985"/>
            <a:ext cx="1304459" cy="1382256"/>
            <a:chOff x="9817792" y="3927025"/>
            <a:chExt cx="1631594" cy="1728900"/>
          </a:xfrm>
        </p:grpSpPr>
        <p:sp>
          <p:nvSpPr>
            <p:cNvPr id="1397" name="Google Shape;1397;p9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9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9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0" name="Google Shape;1400;p9"/>
          <p:cNvGrpSpPr/>
          <p:nvPr/>
        </p:nvGrpSpPr>
        <p:grpSpPr>
          <a:xfrm>
            <a:off x="-1704499" y="743570"/>
            <a:ext cx="2580641" cy="2735131"/>
            <a:chOff x="2075692" y="52828"/>
            <a:chExt cx="4347442" cy="4607700"/>
          </a:xfrm>
        </p:grpSpPr>
        <p:sp>
          <p:nvSpPr>
            <p:cNvPr id="1401" name="Google Shape;1401;p9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9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9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4" name="Google Shape;1404;p9"/>
          <p:cNvGrpSpPr/>
          <p:nvPr/>
        </p:nvGrpSpPr>
        <p:grpSpPr>
          <a:xfrm>
            <a:off x="-1942565" y="556320"/>
            <a:ext cx="2626826" cy="2787777"/>
            <a:chOff x="459511" y="835636"/>
            <a:chExt cx="3285587" cy="3486900"/>
          </a:xfrm>
        </p:grpSpPr>
        <p:sp>
          <p:nvSpPr>
            <p:cNvPr id="1405" name="Google Shape;1405;p9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9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9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8" name="Google Shape;1408;p9"/>
          <p:cNvGrpSpPr/>
          <p:nvPr/>
        </p:nvGrpSpPr>
        <p:grpSpPr>
          <a:xfrm>
            <a:off x="-1646111" y="1477100"/>
            <a:ext cx="3516511" cy="3724631"/>
            <a:chOff x="3267959" y="970321"/>
            <a:chExt cx="4398388" cy="4658700"/>
          </a:xfrm>
        </p:grpSpPr>
        <p:sp>
          <p:nvSpPr>
            <p:cNvPr id="1409" name="Google Shape;1409;p9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9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9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2" name="Google Shape;1412;p9"/>
          <p:cNvGrpSpPr/>
          <p:nvPr/>
        </p:nvGrpSpPr>
        <p:grpSpPr>
          <a:xfrm>
            <a:off x="-414149" y="612348"/>
            <a:ext cx="3466552" cy="3674022"/>
            <a:chOff x="4808875" y="-111295"/>
            <a:chExt cx="4335900" cy="4595400"/>
          </a:xfrm>
        </p:grpSpPr>
        <p:sp>
          <p:nvSpPr>
            <p:cNvPr id="1413" name="Google Shape;1413;p9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9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9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6" name="Google Shape;1416;p9"/>
          <p:cNvGrpSpPr/>
          <p:nvPr/>
        </p:nvGrpSpPr>
        <p:grpSpPr>
          <a:xfrm>
            <a:off x="237698" y="981928"/>
            <a:ext cx="3569927" cy="3785313"/>
            <a:chOff x="5624194" y="350969"/>
            <a:chExt cx="4465200" cy="4734600"/>
          </a:xfrm>
        </p:grpSpPr>
        <p:sp>
          <p:nvSpPr>
            <p:cNvPr id="1417" name="Google Shape;1417;p9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1418;p9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1419;p9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0" name="Google Shape;1420;p9"/>
          <p:cNvGrpSpPr/>
          <p:nvPr/>
        </p:nvGrpSpPr>
        <p:grpSpPr>
          <a:xfrm>
            <a:off x="-56862" y="2397250"/>
            <a:ext cx="3517160" cy="3728468"/>
            <a:chOff x="5255762" y="2121228"/>
            <a:chExt cx="4399200" cy="4663500"/>
          </a:xfrm>
        </p:grpSpPr>
        <p:sp>
          <p:nvSpPr>
            <p:cNvPr id="1421" name="Google Shape;1421;p9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9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9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4" name="Google Shape;1424;p9"/>
          <p:cNvGrpSpPr/>
          <p:nvPr/>
        </p:nvGrpSpPr>
        <p:grpSpPr>
          <a:xfrm>
            <a:off x="1407171" y="2869523"/>
            <a:ext cx="3190245" cy="3376129"/>
            <a:chOff x="7086948" y="2711938"/>
            <a:chExt cx="3990300" cy="4222800"/>
          </a:xfrm>
        </p:grpSpPr>
        <p:sp>
          <p:nvSpPr>
            <p:cNvPr id="1425" name="Google Shape;1425;p9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9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9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8" name="Google Shape;1428;p9"/>
          <p:cNvGrpSpPr/>
          <p:nvPr/>
        </p:nvGrpSpPr>
        <p:grpSpPr>
          <a:xfrm>
            <a:off x="-1651134" y="1392285"/>
            <a:ext cx="2467691" cy="2615242"/>
            <a:chOff x="2032969" y="864182"/>
            <a:chExt cx="4314900" cy="4572900"/>
          </a:xfrm>
        </p:grpSpPr>
        <p:sp>
          <p:nvSpPr>
            <p:cNvPr id="1429" name="Google Shape;1429;p9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9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9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2" name="Google Shape;1432;p9"/>
          <p:cNvGrpSpPr/>
          <p:nvPr/>
        </p:nvGrpSpPr>
        <p:grpSpPr>
          <a:xfrm>
            <a:off x="-1646103" y="1119158"/>
            <a:ext cx="2136104" cy="2270180"/>
            <a:chOff x="1316031" y="142329"/>
            <a:chExt cx="2671800" cy="2839500"/>
          </a:xfrm>
        </p:grpSpPr>
        <p:sp>
          <p:nvSpPr>
            <p:cNvPr id="1433" name="Google Shape;1433;p9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9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9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6" name="Google Shape;1436;p9"/>
          <p:cNvGrpSpPr/>
          <p:nvPr/>
        </p:nvGrpSpPr>
        <p:grpSpPr>
          <a:xfrm>
            <a:off x="-601805" y="1119148"/>
            <a:ext cx="1427911" cy="1514413"/>
            <a:chOff x="1470547" y="379512"/>
            <a:chExt cx="1786005" cy="1894200"/>
          </a:xfrm>
        </p:grpSpPr>
        <p:sp>
          <p:nvSpPr>
            <p:cNvPr id="1437" name="Google Shape;1437;p9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9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9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0" name="Google Shape;1440;p9"/>
          <p:cNvGrpSpPr/>
          <p:nvPr/>
        </p:nvGrpSpPr>
        <p:grpSpPr>
          <a:xfrm>
            <a:off x="-1919487" y="1763795"/>
            <a:ext cx="2580641" cy="2735131"/>
            <a:chOff x="2075692" y="52828"/>
            <a:chExt cx="4347442" cy="4607700"/>
          </a:xfrm>
        </p:grpSpPr>
        <p:sp>
          <p:nvSpPr>
            <p:cNvPr id="1441" name="Google Shape;1441;p9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9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9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4" name="Google Shape;1444;p9"/>
          <p:cNvSpPr txBox="1">
            <a:spLocks noGrp="1"/>
          </p:cNvSpPr>
          <p:nvPr>
            <p:ph type="title"/>
          </p:nvPr>
        </p:nvSpPr>
        <p:spPr>
          <a:xfrm>
            <a:off x="397875" y="1770738"/>
            <a:ext cx="32838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45" name="Google Shape;1445;p9"/>
          <p:cNvSpPr txBox="1">
            <a:spLocks noGrp="1"/>
          </p:cNvSpPr>
          <p:nvPr>
            <p:ph type="subTitle" idx="1"/>
          </p:nvPr>
        </p:nvSpPr>
        <p:spPr>
          <a:xfrm>
            <a:off x="5615125" y="2140570"/>
            <a:ext cx="5557500" cy="45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5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446" name="Google Shape;1446;p9"/>
          <p:cNvSpPr txBox="1">
            <a:spLocks noGrp="1"/>
          </p:cNvSpPr>
          <p:nvPr>
            <p:ph type="body" idx="2"/>
          </p:nvPr>
        </p:nvSpPr>
        <p:spPr>
          <a:xfrm>
            <a:off x="5605825" y="2652833"/>
            <a:ext cx="5557500" cy="221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447" name="Google Shape;1447;p9"/>
          <p:cNvGrpSpPr/>
          <p:nvPr/>
        </p:nvGrpSpPr>
        <p:grpSpPr>
          <a:xfrm rot="-1576190">
            <a:off x="3295488" y="734727"/>
            <a:ext cx="428837" cy="428837"/>
            <a:chOff x="8297437" y="2253663"/>
            <a:chExt cx="4117200" cy="4117200"/>
          </a:xfrm>
        </p:grpSpPr>
        <p:sp>
          <p:nvSpPr>
            <p:cNvPr id="1448" name="Google Shape;1448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9" name="Google Shape;1449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0" name="Google Shape;1450;p9"/>
          <p:cNvGrpSpPr/>
          <p:nvPr/>
        </p:nvGrpSpPr>
        <p:grpSpPr>
          <a:xfrm rot="-1573267">
            <a:off x="2009589" y="1298339"/>
            <a:ext cx="368076" cy="368076"/>
            <a:chOff x="8297437" y="2253663"/>
            <a:chExt cx="4117200" cy="4117200"/>
          </a:xfrm>
        </p:grpSpPr>
        <p:sp>
          <p:nvSpPr>
            <p:cNvPr id="1451" name="Google Shape;1451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2" name="Google Shape;1452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3" name="Google Shape;1453;p9"/>
          <p:cNvGrpSpPr/>
          <p:nvPr/>
        </p:nvGrpSpPr>
        <p:grpSpPr>
          <a:xfrm rot="-1572434">
            <a:off x="3063378" y="999016"/>
            <a:ext cx="235871" cy="235871"/>
            <a:chOff x="8297437" y="2253663"/>
            <a:chExt cx="4117200" cy="4117200"/>
          </a:xfrm>
        </p:grpSpPr>
        <p:sp>
          <p:nvSpPr>
            <p:cNvPr id="1454" name="Google Shape;1454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5" name="Google Shape;1455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6" name="Google Shape;1456;p9"/>
          <p:cNvGrpSpPr/>
          <p:nvPr/>
        </p:nvGrpSpPr>
        <p:grpSpPr>
          <a:xfrm rot="-1574351">
            <a:off x="2668864" y="5100571"/>
            <a:ext cx="550364" cy="550364"/>
            <a:chOff x="8297437" y="2253663"/>
            <a:chExt cx="4117200" cy="4117200"/>
          </a:xfrm>
        </p:grpSpPr>
        <p:sp>
          <p:nvSpPr>
            <p:cNvPr id="1457" name="Google Shape;1457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8" name="Google Shape;1458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59" name="Google Shape;1459;p9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1460" name="Google Shape;1460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1" name="Google Shape;1461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62" name="Google Shape;1462;p9"/>
          <p:cNvGrpSpPr/>
          <p:nvPr/>
        </p:nvGrpSpPr>
        <p:grpSpPr>
          <a:xfrm rot="-1574617">
            <a:off x="8659855" y="572609"/>
            <a:ext cx="393853" cy="393853"/>
            <a:chOff x="8297437" y="2253663"/>
            <a:chExt cx="4117200" cy="4117200"/>
          </a:xfrm>
        </p:grpSpPr>
        <p:sp>
          <p:nvSpPr>
            <p:cNvPr id="1463" name="Google Shape;1463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4" name="Google Shape;1464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65" name="Google Shape;1465;p9"/>
          <p:cNvGrpSpPr/>
          <p:nvPr/>
        </p:nvGrpSpPr>
        <p:grpSpPr>
          <a:xfrm rot="-1572610">
            <a:off x="751817" y="502001"/>
            <a:ext cx="535083" cy="535083"/>
            <a:chOff x="8297437" y="2253663"/>
            <a:chExt cx="4117200" cy="4117200"/>
          </a:xfrm>
        </p:grpSpPr>
        <p:sp>
          <p:nvSpPr>
            <p:cNvPr id="1466" name="Google Shape;1466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67" name="Google Shape;1467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68" name="Google Shape;1468;p9"/>
          <p:cNvGrpSpPr/>
          <p:nvPr/>
        </p:nvGrpSpPr>
        <p:grpSpPr>
          <a:xfrm rot="-1574662">
            <a:off x="3361860" y="1802169"/>
            <a:ext cx="296081" cy="296081"/>
            <a:chOff x="8297437" y="2253663"/>
            <a:chExt cx="4117200" cy="4117200"/>
          </a:xfrm>
        </p:grpSpPr>
        <p:sp>
          <p:nvSpPr>
            <p:cNvPr id="1469" name="Google Shape;1469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0" name="Google Shape;1470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71" name="Google Shape;1471;p9"/>
          <p:cNvGrpSpPr/>
          <p:nvPr/>
        </p:nvGrpSpPr>
        <p:grpSpPr>
          <a:xfrm rot="-1573459">
            <a:off x="11721277" y="109427"/>
            <a:ext cx="402508" cy="402508"/>
            <a:chOff x="8297437" y="2253663"/>
            <a:chExt cx="4117200" cy="4117200"/>
          </a:xfrm>
        </p:grpSpPr>
        <p:sp>
          <p:nvSpPr>
            <p:cNvPr id="1472" name="Google Shape;1472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3" name="Google Shape;1473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74" name="Google Shape;1474;p9"/>
          <p:cNvGrpSpPr/>
          <p:nvPr/>
        </p:nvGrpSpPr>
        <p:grpSpPr>
          <a:xfrm rot="-1572434">
            <a:off x="2840095" y="2101258"/>
            <a:ext cx="235871" cy="235871"/>
            <a:chOff x="8297437" y="2253663"/>
            <a:chExt cx="4117200" cy="4117200"/>
          </a:xfrm>
        </p:grpSpPr>
        <p:sp>
          <p:nvSpPr>
            <p:cNvPr id="1475" name="Google Shape;1475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6" name="Google Shape;1476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77" name="Google Shape;1477;p9"/>
          <p:cNvGrpSpPr/>
          <p:nvPr/>
        </p:nvGrpSpPr>
        <p:grpSpPr>
          <a:xfrm rot="-1575143">
            <a:off x="3962399" y="4046267"/>
            <a:ext cx="404901" cy="404901"/>
            <a:chOff x="8297437" y="2253663"/>
            <a:chExt cx="4117200" cy="4117200"/>
          </a:xfrm>
        </p:grpSpPr>
        <p:sp>
          <p:nvSpPr>
            <p:cNvPr id="1478" name="Google Shape;1478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9" name="Google Shape;1479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0" name="Google Shape;1480;p9"/>
          <p:cNvGrpSpPr/>
          <p:nvPr/>
        </p:nvGrpSpPr>
        <p:grpSpPr>
          <a:xfrm rot="-1575894">
            <a:off x="7753215" y="187225"/>
            <a:ext cx="316334" cy="316334"/>
            <a:chOff x="8297437" y="2253663"/>
            <a:chExt cx="4117200" cy="4117200"/>
          </a:xfrm>
        </p:grpSpPr>
        <p:sp>
          <p:nvSpPr>
            <p:cNvPr id="1481" name="Google Shape;1481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2" name="Google Shape;1482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3" name="Google Shape;1483;p9"/>
          <p:cNvGrpSpPr/>
          <p:nvPr/>
        </p:nvGrpSpPr>
        <p:grpSpPr>
          <a:xfrm rot="-1572434">
            <a:off x="8407878" y="192741"/>
            <a:ext cx="235871" cy="235871"/>
            <a:chOff x="8297437" y="2253663"/>
            <a:chExt cx="4117200" cy="4117200"/>
          </a:xfrm>
        </p:grpSpPr>
        <p:sp>
          <p:nvSpPr>
            <p:cNvPr id="1484" name="Google Shape;1484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5" name="Google Shape;1485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6" name="Google Shape;1486;p9"/>
          <p:cNvGrpSpPr/>
          <p:nvPr/>
        </p:nvGrpSpPr>
        <p:grpSpPr>
          <a:xfrm rot="-1572610">
            <a:off x="11488565" y="6128609"/>
            <a:ext cx="535083" cy="535083"/>
            <a:chOff x="8297437" y="2253663"/>
            <a:chExt cx="4117200" cy="4117200"/>
          </a:xfrm>
        </p:grpSpPr>
        <p:sp>
          <p:nvSpPr>
            <p:cNvPr id="1487" name="Google Shape;1487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8" name="Google Shape;1488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489" name="Google Shape;1489;p9"/>
          <p:cNvGrpSpPr/>
          <p:nvPr/>
        </p:nvGrpSpPr>
        <p:grpSpPr>
          <a:xfrm rot="-1573659">
            <a:off x="11413801" y="5009340"/>
            <a:ext cx="500281" cy="500281"/>
            <a:chOff x="8297437" y="2253663"/>
            <a:chExt cx="4117200" cy="4117200"/>
          </a:xfrm>
        </p:grpSpPr>
        <p:sp>
          <p:nvSpPr>
            <p:cNvPr id="1490" name="Google Shape;1490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1" name="Google Shape;1491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1492" name="Google Shape;1492;p9"/>
          <p:cNvGrpSpPr/>
          <p:nvPr/>
        </p:nvGrpSpPr>
        <p:grpSpPr>
          <a:xfrm rot="-1575894">
            <a:off x="11742550" y="5857129"/>
            <a:ext cx="316334" cy="316334"/>
            <a:chOff x="8297437" y="2253663"/>
            <a:chExt cx="4117200" cy="4117200"/>
          </a:xfrm>
        </p:grpSpPr>
        <p:sp>
          <p:nvSpPr>
            <p:cNvPr id="1493" name="Google Shape;1493;p9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4" name="Google Shape;1494;p9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0"/>
          <p:cNvSpPr txBox="1">
            <a:spLocks noGrp="1"/>
          </p:cNvSpPr>
          <p:nvPr>
            <p:ph type="title"/>
          </p:nvPr>
        </p:nvSpPr>
        <p:spPr>
          <a:xfrm>
            <a:off x="548250" y="2701275"/>
            <a:ext cx="11095500" cy="31608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97" name="Google Shape;1497;p10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498" name="Google Shape;1498;p10"/>
          <p:cNvGrpSpPr/>
          <p:nvPr/>
        </p:nvGrpSpPr>
        <p:grpSpPr>
          <a:xfrm>
            <a:off x="4383222" y="0"/>
            <a:ext cx="3618609" cy="3006763"/>
            <a:chOff x="4383222" y="0"/>
            <a:chExt cx="3618609" cy="3006763"/>
          </a:xfrm>
        </p:grpSpPr>
        <p:grpSp>
          <p:nvGrpSpPr>
            <p:cNvPr id="1499" name="Google Shape;1499;p10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1500" name="Google Shape;1500;p10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0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10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3" name="Google Shape;1503;p10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1504" name="Google Shape;1504;p10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1508" name="Google Shape;1508;p10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1" name="Google Shape;1511;p10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1512" name="Google Shape;1512;p10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Google Shape;1514;p10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5" name="Google Shape;1515;p10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1516" name="Google Shape;1516;p10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1520" name="Google Shape;1520;p10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3" name="Google Shape;1523;p10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1524" name="Google Shape;1524;p10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10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7" name="Google Shape;1527;p10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1528" name="Google Shape;1528;p10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9" name="Google Shape;1529;p10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1532" name="Google Shape;1532;p10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1536" name="Google Shape;1536;p10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1540" name="Google Shape;1540;p10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1544" name="Google Shape;1544;p10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1548" name="Google Shape;1548;p10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1" name="Google Shape;1551;p10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1552" name="Google Shape;1552;p10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5" name="Google Shape;1555;p10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1556" name="Google Shape;1556;p10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9" name="Google Shape;1559;p10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1560" name="Google Shape;1560;p10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10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3" name="Google Shape;1563;p10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1564" name="Google Shape;1564;p10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7" name="Google Shape;1567;p10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1568" name="Google Shape;1568;p10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1" name="Google Shape;1571;p10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1572" name="Google Shape;1572;p10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5" name="Google Shape;1575;p10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1576" name="Google Shape;1576;p10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1580" name="Google Shape;1580;p10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10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1584" name="Google Shape;1584;p10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7" name="Google Shape;1587;p10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1588" name="Google Shape;1588;p10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1592" name="Google Shape;1592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93" name="Google Shape;1593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4" name="Google Shape;1594;p10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1595" name="Google Shape;1595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96" name="Google Shape;1596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7" name="Google Shape;1597;p10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1598" name="Google Shape;1598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99" name="Google Shape;1599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0" name="Google Shape;1600;p10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1601" name="Google Shape;1601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2" name="Google Shape;1602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3" name="Google Shape;1603;p10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1604" name="Google Shape;1604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5" name="Google Shape;1605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6" name="Google Shape;1606;p10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1607" name="Google Shape;1607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08" name="Google Shape;1608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09" name="Google Shape;1609;p10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1610" name="Google Shape;1610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11" name="Google Shape;1611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2" name="Google Shape;1612;p10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1613" name="Google Shape;1613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14" name="Google Shape;1614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5" name="Google Shape;1615;p10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1616" name="Google Shape;1616;p10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617" name="Google Shape;1617;p10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18" name="Google Shape;1618;p10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1619" name="Google Shape;1619;p10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22" name="Google Shape;1622;p10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1623" name="Google Shape;1623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4" name="Google Shape;1624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25" name="Google Shape;1625;p10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1626" name="Google Shape;1626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7" name="Google Shape;1627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28" name="Google Shape;1628;p10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1629" name="Google Shape;1629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0" name="Google Shape;1630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31" name="Google Shape;1631;p10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1632" name="Google Shape;1632;p1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3" name="Google Shape;1633;p1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12"/>
          <p:cNvSpPr txBox="1">
            <a:spLocks noGrp="1"/>
          </p:cNvSpPr>
          <p:nvPr>
            <p:ph type="subTitle" idx="1"/>
          </p:nvPr>
        </p:nvSpPr>
        <p:spPr>
          <a:xfrm>
            <a:off x="5323525" y="816075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3" name="Google Shape;1783;p12"/>
          <p:cNvSpPr txBox="1">
            <a:spLocks noGrp="1"/>
          </p:cNvSpPr>
          <p:nvPr>
            <p:ph type="subTitle" idx="2"/>
          </p:nvPr>
        </p:nvSpPr>
        <p:spPr>
          <a:xfrm>
            <a:off x="5323525" y="2593579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4" name="Google Shape;1784;p12"/>
          <p:cNvSpPr txBox="1">
            <a:spLocks noGrp="1"/>
          </p:cNvSpPr>
          <p:nvPr>
            <p:ph type="subTitle" idx="3"/>
          </p:nvPr>
        </p:nvSpPr>
        <p:spPr>
          <a:xfrm>
            <a:off x="5323525" y="4371098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5" name="Google Shape;1785;p12"/>
          <p:cNvSpPr txBox="1">
            <a:spLocks noGrp="1"/>
          </p:cNvSpPr>
          <p:nvPr>
            <p:ph type="body" idx="4"/>
          </p:nvPr>
        </p:nvSpPr>
        <p:spPr>
          <a:xfrm>
            <a:off x="5323525" y="1211111"/>
            <a:ext cx="6234600" cy="115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6" name="Google Shape;1786;p12"/>
          <p:cNvSpPr txBox="1">
            <a:spLocks noGrp="1"/>
          </p:cNvSpPr>
          <p:nvPr>
            <p:ph type="body" idx="5"/>
          </p:nvPr>
        </p:nvSpPr>
        <p:spPr>
          <a:xfrm>
            <a:off x="5323525" y="2974332"/>
            <a:ext cx="6234600" cy="11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7" name="Google Shape;1787;p12"/>
          <p:cNvSpPr txBox="1">
            <a:spLocks noGrp="1"/>
          </p:cNvSpPr>
          <p:nvPr>
            <p:ph type="body" idx="6"/>
          </p:nvPr>
        </p:nvSpPr>
        <p:spPr>
          <a:xfrm>
            <a:off x="5323525" y="4735304"/>
            <a:ext cx="6235500" cy="11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788" name="Google Shape;1788;p12"/>
          <p:cNvGrpSpPr/>
          <p:nvPr/>
        </p:nvGrpSpPr>
        <p:grpSpPr>
          <a:xfrm>
            <a:off x="-1704500" y="612357"/>
            <a:ext cx="3827767" cy="4062819"/>
            <a:chOff x="3346366" y="66264"/>
            <a:chExt cx="4787701" cy="5081700"/>
          </a:xfrm>
        </p:grpSpPr>
        <p:sp>
          <p:nvSpPr>
            <p:cNvPr id="1789" name="Google Shape;1789;p12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12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12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2" name="Google Shape;1792;p12"/>
          <p:cNvGrpSpPr/>
          <p:nvPr/>
        </p:nvGrpSpPr>
        <p:grpSpPr>
          <a:xfrm>
            <a:off x="-235984" y="1747961"/>
            <a:ext cx="3513753" cy="3721752"/>
            <a:chOff x="5031721" y="1309109"/>
            <a:chExt cx="4394938" cy="4655100"/>
          </a:xfrm>
        </p:grpSpPr>
        <p:sp>
          <p:nvSpPr>
            <p:cNvPr id="1793" name="Google Shape;1793;p12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12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12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6" name="Google Shape;1796;p12"/>
          <p:cNvGrpSpPr/>
          <p:nvPr/>
        </p:nvGrpSpPr>
        <p:grpSpPr>
          <a:xfrm>
            <a:off x="-429814" y="1199055"/>
            <a:ext cx="3454447" cy="3657713"/>
            <a:chOff x="4789281" y="622548"/>
            <a:chExt cx="4320760" cy="4575000"/>
          </a:xfrm>
        </p:grpSpPr>
        <p:sp>
          <p:nvSpPr>
            <p:cNvPr id="1797" name="Google Shape;1797;p12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12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12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0" name="Google Shape;1800;p12"/>
          <p:cNvGrpSpPr/>
          <p:nvPr/>
        </p:nvGrpSpPr>
        <p:grpSpPr>
          <a:xfrm>
            <a:off x="1184577" y="2097022"/>
            <a:ext cx="3518919" cy="3727269"/>
            <a:chOff x="6808533" y="1745708"/>
            <a:chExt cx="4401400" cy="4662000"/>
          </a:xfrm>
        </p:grpSpPr>
        <p:sp>
          <p:nvSpPr>
            <p:cNvPr id="1801" name="Google Shape;1801;p12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12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12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4" name="Google Shape;1804;p12"/>
          <p:cNvGrpSpPr/>
          <p:nvPr/>
        </p:nvGrpSpPr>
        <p:grpSpPr>
          <a:xfrm>
            <a:off x="-1248037" y="1657220"/>
            <a:ext cx="4152284" cy="4413720"/>
            <a:chOff x="3765864" y="1195612"/>
            <a:chExt cx="5193601" cy="5520600"/>
          </a:xfrm>
        </p:grpSpPr>
        <p:sp>
          <p:nvSpPr>
            <p:cNvPr id="1805" name="Google Shape;1805;p12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12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12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8" name="Google Shape;1808;p12"/>
          <p:cNvGrpSpPr/>
          <p:nvPr/>
        </p:nvGrpSpPr>
        <p:grpSpPr>
          <a:xfrm>
            <a:off x="397869" y="1625016"/>
            <a:ext cx="3481150" cy="3680258"/>
            <a:chOff x="5824532" y="1155331"/>
            <a:chExt cx="4354159" cy="4603200"/>
          </a:xfrm>
        </p:grpSpPr>
        <p:sp>
          <p:nvSpPr>
            <p:cNvPr id="1809" name="Google Shape;1809;p12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12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12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2" name="Google Shape;1812;p12"/>
          <p:cNvGrpSpPr/>
          <p:nvPr/>
        </p:nvGrpSpPr>
        <p:grpSpPr>
          <a:xfrm>
            <a:off x="684259" y="2581283"/>
            <a:ext cx="3404124" cy="3597270"/>
            <a:chOff x="6182744" y="2351413"/>
            <a:chExt cx="4257816" cy="4499400"/>
          </a:xfrm>
        </p:grpSpPr>
        <p:sp>
          <p:nvSpPr>
            <p:cNvPr id="1813" name="Google Shape;1813;p12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12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12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6" name="Google Shape;1816;p12"/>
          <p:cNvGrpSpPr/>
          <p:nvPr/>
        </p:nvGrpSpPr>
        <p:grpSpPr>
          <a:xfrm>
            <a:off x="3157003" y="3298238"/>
            <a:ext cx="1922673" cy="2035367"/>
            <a:chOff x="9275607" y="3248167"/>
            <a:chExt cx="2404844" cy="2545800"/>
          </a:xfrm>
        </p:grpSpPr>
        <p:sp>
          <p:nvSpPr>
            <p:cNvPr id="1817" name="Google Shape;1817;p12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12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12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0" name="Google Shape;1820;p12"/>
          <p:cNvGrpSpPr/>
          <p:nvPr/>
        </p:nvGrpSpPr>
        <p:grpSpPr>
          <a:xfrm>
            <a:off x="502647" y="2126688"/>
            <a:ext cx="3532730" cy="3742140"/>
            <a:chOff x="5955587" y="1782813"/>
            <a:chExt cx="4418674" cy="4680600"/>
          </a:xfrm>
        </p:grpSpPr>
        <p:sp>
          <p:nvSpPr>
            <p:cNvPr id="1821" name="Google Shape;1821;p12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12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12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4" name="Google Shape;1824;p12"/>
          <p:cNvGrpSpPr/>
          <p:nvPr/>
        </p:nvGrpSpPr>
        <p:grpSpPr>
          <a:xfrm>
            <a:off x="-1426786" y="1825790"/>
            <a:ext cx="2467710" cy="2611135"/>
            <a:chOff x="2134683" y="1406427"/>
            <a:chExt cx="4494099" cy="4755300"/>
          </a:xfrm>
        </p:grpSpPr>
        <p:sp>
          <p:nvSpPr>
            <p:cNvPr id="1825" name="Google Shape;1825;p12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12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12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8" name="Google Shape;1828;p12"/>
          <p:cNvGrpSpPr/>
          <p:nvPr/>
        </p:nvGrpSpPr>
        <p:grpSpPr>
          <a:xfrm>
            <a:off x="2098917" y="3527697"/>
            <a:ext cx="2467501" cy="2623239"/>
            <a:chOff x="7952172" y="3535170"/>
            <a:chExt cx="3086305" cy="3281100"/>
          </a:xfrm>
        </p:grpSpPr>
        <p:sp>
          <p:nvSpPr>
            <p:cNvPr id="1829" name="Google Shape;1829;p12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12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12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2" name="Google Shape;1832;p12"/>
          <p:cNvGrpSpPr/>
          <p:nvPr/>
        </p:nvGrpSpPr>
        <p:grpSpPr>
          <a:xfrm>
            <a:off x="3590480" y="3840985"/>
            <a:ext cx="1304459" cy="1382256"/>
            <a:chOff x="9817792" y="3927025"/>
            <a:chExt cx="1631594" cy="1728900"/>
          </a:xfrm>
        </p:grpSpPr>
        <p:sp>
          <p:nvSpPr>
            <p:cNvPr id="1833" name="Google Shape;1833;p12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12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12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6" name="Google Shape;1836;p12"/>
          <p:cNvGrpSpPr/>
          <p:nvPr/>
        </p:nvGrpSpPr>
        <p:grpSpPr>
          <a:xfrm>
            <a:off x="-1704499" y="743570"/>
            <a:ext cx="2580641" cy="2735131"/>
            <a:chOff x="2075692" y="52828"/>
            <a:chExt cx="4347442" cy="4607700"/>
          </a:xfrm>
        </p:grpSpPr>
        <p:sp>
          <p:nvSpPr>
            <p:cNvPr id="1837" name="Google Shape;1837;p1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1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1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0" name="Google Shape;1840;p12"/>
          <p:cNvGrpSpPr/>
          <p:nvPr/>
        </p:nvGrpSpPr>
        <p:grpSpPr>
          <a:xfrm>
            <a:off x="-1942565" y="556320"/>
            <a:ext cx="2626826" cy="2787777"/>
            <a:chOff x="459511" y="835636"/>
            <a:chExt cx="3285587" cy="3486900"/>
          </a:xfrm>
        </p:grpSpPr>
        <p:sp>
          <p:nvSpPr>
            <p:cNvPr id="1841" name="Google Shape;1841;p12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12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12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4" name="Google Shape;1844;p12"/>
          <p:cNvGrpSpPr/>
          <p:nvPr/>
        </p:nvGrpSpPr>
        <p:grpSpPr>
          <a:xfrm>
            <a:off x="-1646111" y="1477100"/>
            <a:ext cx="3516511" cy="3724631"/>
            <a:chOff x="3267959" y="970321"/>
            <a:chExt cx="4398388" cy="4658700"/>
          </a:xfrm>
        </p:grpSpPr>
        <p:sp>
          <p:nvSpPr>
            <p:cNvPr id="1845" name="Google Shape;1845;p12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12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12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8" name="Google Shape;1848;p12"/>
          <p:cNvGrpSpPr/>
          <p:nvPr/>
        </p:nvGrpSpPr>
        <p:grpSpPr>
          <a:xfrm>
            <a:off x="-414149" y="612348"/>
            <a:ext cx="3466552" cy="3674022"/>
            <a:chOff x="4808875" y="-111295"/>
            <a:chExt cx="4335900" cy="4595400"/>
          </a:xfrm>
        </p:grpSpPr>
        <p:sp>
          <p:nvSpPr>
            <p:cNvPr id="1849" name="Google Shape;1849;p12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12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12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2" name="Google Shape;1852;p12"/>
          <p:cNvGrpSpPr/>
          <p:nvPr/>
        </p:nvGrpSpPr>
        <p:grpSpPr>
          <a:xfrm>
            <a:off x="237698" y="981928"/>
            <a:ext cx="3569927" cy="3785313"/>
            <a:chOff x="5624194" y="350969"/>
            <a:chExt cx="4465200" cy="4734600"/>
          </a:xfrm>
        </p:grpSpPr>
        <p:sp>
          <p:nvSpPr>
            <p:cNvPr id="1853" name="Google Shape;1853;p12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12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12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6" name="Google Shape;1856;p12"/>
          <p:cNvGrpSpPr/>
          <p:nvPr/>
        </p:nvGrpSpPr>
        <p:grpSpPr>
          <a:xfrm>
            <a:off x="-56862" y="2397250"/>
            <a:ext cx="3517160" cy="3728468"/>
            <a:chOff x="5255762" y="2121228"/>
            <a:chExt cx="4399200" cy="4663500"/>
          </a:xfrm>
        </p:grpSpPr>
        <p:sp>
          <p:nvSpPr>
            <p:cNvPr id="1857" name="Google Shape;1857;p12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12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12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0" name="Google Shape;1860;p12"/>
          <p:cNvGrpSpPr/>
          <p:nvPr/>
        </p:nvGrpSpPr>
        <p:grpSpPr>
          <a:xfrm>
            <a:off x="1407171" y="2869523"/>
            <a:ext cx="3190245" cy="3376129"/>
            <a:chOff x="7086948" y="2711938"/>
            <a:chExt cx="3990300" cy="4222800"/>
          </a:xfrm>
        </p:grpSpPr>
        <p:sp>
          <p:nvSpPr>
            <p:cNvPr id="1861" name="Google Shape;1861;p12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12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12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4" name="Google Shape;1864;p12"/>
          <p:cNvGrpSpPr/>
          <p:nvPr/>
        </p:nvGrpSpPr>
        <p:grpSpPr>
          <a:xfrm>
            <a:off x="-1651134" y="1392285"/>
            <a:ext cx="2467691" cy="2615242"/>
            <a:chOff x="2032969" y="864182"/>
            <a:chExt cx="4314900" cy="4572900"/>
          </a:xfrm>
        </p:grpSpPr>
        <p:sp>
          <p:nvSpPr>
            <p:cNvPr id="1865" name="Google Shape;1865;p12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12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12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8" name="Google Shape;1868;p12"/>
          <p:cNvGrpSpPr/>
          <p:nvPr/>
        </p:nvGrpSpPr>
        <p:grpSpPr>
          <a:xfrm>
            <a:off x="-1646103" y="1119158"/>
            <a:ext cx="2136104" cy="2270180"/>
            <a:chOff x="1316031" y="142329"/>
            <a:chExt cx="2671800" cy="2839500"/>
          </a:xfrm>
        </p:grpSpPr>
        <p:sp>
          <p:nvSpPr>
            <p:cNvPr id="1869" name="Google Shape;1869;p12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12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12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2" name="Google Shape;1872;p12"/>
          <p:cNvGrpSpPr/>
          <p:nvPr/>
        </p:nvGrpSpPr>
        <p:grpSpPr>
          <a:xfrm>
            <a:off x="-601805" y="1119148"/>
            <a:ext cx="1427911" cy="1514413"/>
            <a:chOff x="1470547" y="379512"/>
            <a:chExt cx="1786005" cy="1894200"/>
          </a:xfrm>
        </p:grpSpPr>
        <p:sp>
          <p:nvSpPr>
            <p:cNvPr id="1873" name="Google Shape;1873;p12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12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12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6" name="Google Shape;1876;p12"/>
          <p:cNvGrpSpPr/>
          <p:nvPr/>
        </p:nvGrpSpPr>
        <p:grpSpPr>
          <a:xfrm>
            <a:off x="-1919487" y="1763795"/>
            <a:ext cx="2580641" cy="2735131"/>
            <a:chOff x="2075692" y="52828"/>
            <a:chExt cx="4347442" cy="4607700"/>
          </a:xfrm>
        </p:grpSpPr>
        <p:sp>
          <p:nvSpPr>
            <p:cNvPr id="1877" name="Google Shape;1877;p1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1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1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0" name="Google Shape;1880;p12"/>
          <p:cNvSpPr txBox="1">
            <a:spLocks noGrp="1"/>
          </p:cNvSpPr>
          <p:nvPr>
            <p:ph type="title"/>
          </p:nvPr>
        </p:nvSpPr>
        <p:spPr>
          <a:xfrm>
            <a:off x="397875" y="1770738"/>
            <a:ext cx="32838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881" name="Google Shape;1881;p12"/>
          <p:cNvGrpSpPr/>
          <p:nvPr/>
        </p:nvGrpSpPr>
        <p:grpSpPr>
          <a:xfrm rot="-1576190">
            <a:off x="3295488" y="734727"/>
            <a:ext cx="428837" cy="428837"/>
            <a:chOff x="8297437" y="2253663"/>
            <a:chExt cx="4117200" cy="4117200"/>
          </a:xfrm>
        </p:grpSpPr>
        <p:sp>
          <p:nvSpPr>
            <p:cNvPr id="1882" name="Google Shape;1882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3" name="Google Shape;1883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4" name="Google Shape;1884;p12"/>
          <p:cNvGrpSpPr/>
          <p:nvPr/>
        </p:nvGrpSpPr>
        <p:grpSpPr>
          <a:xfrm rot="-1573267">
            <a:off x="2009589" y="1298339"/>
            <a:ext cx="368076" cy="368076"/>
            <a:chOff x="8297437" y="2253663"/>
            <a:chExt cx="4117200" cy="4117200"/>
          </a:xfrm>
        </p:grpSpPr>
        <p:sp>
          <p:nvSpPr>
            <p:cNvPr id="1885" name="Google Shape;1885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6" name="Google Shape;1886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7" name="Google Shape;1887;p12"/>
          <p:cNvGrpSpPr/>
          <p:nvPr/>
        </p:nvGrpSpPr>
        <p:grpSpPr>
          <a:xfrm rot="-1572434">
            <a:off x="3063378" y="999016"/>
            <a:ext cx="235871" cy="235871"/>
            <a:chOff x="8297437" y="2253663"/>
            <a:chExt cx="4117200" cy="4117200"/>
          </a:xfrm>
        </p:grpSpPr>
        <p:sp>
          <p:nvSpPr>
            <p:cNvPr id="1888" name="Google Shape;1888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9" name="Google Shape;1889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0" name="Google Shape;1890;p12"/>
          <p:cNvGrpSpPr/>
          <p:nvPr/>
        </p:nvGrpSpPr>
        <p:grpSpPr>
          <a:xfrm rot="-1574351">
            <a:off x="2668864" y="5100571"/>
            <a:ext cx="550364" cy="550364"/>
            <a:chOff x="8297437" y="2253663"/>
            <a:chExt cx="4117200" cy="4117200"/>
          </a:xfrm>
        </p:grpSpPr>
        <p:sp>
          <p:nvSpPr>
            <p:cNvPr id="1891" name="Google Shape;1891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2" name="Google Shape;1892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3" name="Google Shape;1893;p12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1894" name="Google Shape;1894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5" name="Google Shape;1895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6" name="Google Shape;1896;p12"/>
          <p:cNvGrpSpPr/>
          <p:nvPr/>
        </p:nvGrpSpPr>
        <p:grpSpPr>
          <a:xfrm rot="-1572610">
            <a:off x="751817" y="502001"/>
            <a:ext cx="535083" cy="535083"/>
            <a:chOff x="8297437" y="2253663"/>
            <a:chExt cx="4117200" cy="4117200"/>
          </a:xfrm>
        </p:grpSpPr>
        <p:sp>
          <p:nvSpPr>
            <p:cNvPr id="1897" name="Google Shape;1897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8" name="Google Shape;1898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9" name="Google Shape;1899;p12"/>
          <p:cNvGrpSpPr/>
          <p:nvPr/>
        </p:nvGrpSpPr>
        <p:grpSpPr>
          <a:xfrm rot="-1574662">
            <a:off x="3361860" y="1802169"/>
            <a:ext cx="296081" cy="296081"/>
            <a:chOff x="8297437" y="2253663"/>
            <a:chExt cx="4117200" cy="4117200"/>
          </a:xfrm>
        </p:grpSpPr>
        <p:sp>
          <p:nvSpPr>
            <p:cNvPr id="1900" name="Google Shape;1900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1" name="Google Shape;1901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2" name="Google Shape;1902;p12"/>
          <p:cNvGrpSpPr/>
          <p:nvPr/>
        </p:nvGrpSpPr>
        <p:grpSpPr>
          <a:xfrm rot="-1572434">
            <a:off x="2840095" y="2101258"/>
            <a:ext cx="235871" cy="235871"/>
            <a:chOff x="8297437" y="2253663"/>
            <a:chExt cx="4117200" cy="4117200"/>
          </a:xfrm>
        </p:grpSpPr>
        <p:sp>
          <p:nvSpPr>
            <p:cNvPr id="1903" name="Google Shape;1903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4" name="Google Shape;1904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5" name="Google Shape;1905;p12"/>
          <p:cNvGrpSpPr/>
          <p:nvPr/>
        </p:nvGrpSpPr>
        <p:grpSpPr>
          <a:xfrm rot="-1575143">
            <a:off x="3962399" y="4046267"/>
            <a:ext cx="404901" cy="404901"/>
            <a:chOff x="8297437" y="2253663"/>
            <a:chExt cx="4117200" cy="4117200"/>
          </a:xfrm>
        </p:grpSpPr>
        <p:sp>
          <p:nvSpPr>
            <p:cNvPr id="1906" name="Google Shape;1906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7" name="Google Shape;1907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p20"/>
          <p:cNvSpPr txBox="1">
            <a:spLocks noGrp="1"/>
          </p:cNvSpPr>
          <p:nvPr>
            <p:ph type="title"/>
          </p:nvPr>
        </p:nvSpPr>
        <p:spPr>
          <a:xfrm>
            <a:off x="6747800" y="1569550"/>
            <a:ext cx="4301100" cy="24501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14" name="Google Shape;3614;p20"/>
          <p:cNvSpPr txBox="1">
            <a:spLocks noGrp="1"/>
          </p:cNvSpPr>
          <p:nvPr>
            <p:ph type="body" idx="1"/>
          </p:nvPr>
        </p:nvSpPr>
        <p:spPr>
          <a:xfrm>
            <a:off x="6747800" y="4227550"/>
            <a:ext cx="43011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15" name="Google Shape;3615;p20"/>
          <p:cNvGrpSpPr/>
          <p:nvPr/>
        </p:nvGrpSpPr>
        <p:grpSpPr>
          <a:xfrm>
            <a:off x="-327232" y="1257297"/>
            <a:ext cx="6978302" cy="4381928"/>
            <a:chOff x="5159168" y="1257297"/>
            <a:chExt cx="6978302" cy="4381928"/>
          </a:xfrm>
        </p:grpSpPr>
        <p:grpSp>
          <p:nvGrpSpPr>
            <p:cNvPr id="3616" name="Google Shape;3616;p20"/>
            <p:cNvGrpSpPr/>
            <p:nvPr/>
          </p:nvGrpSpPr>
          <p:grpSpPr>
            <a:xfrm>
              <a:off x="6954503" y="1367722"/>
              <a:ext cx="2977471" cy="3160309"/>
              <a:chOff x="3346366" y="66264"/>
              <a:chExt cx="4787701" cy="5081700"/>
            </a:xfrm>
          </p:grpSpPr>
          <p:sp>
            <p:nvSpPr>
              <p:cNvPr id="3617" name="Google Shape;3617;p20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8" name="Google Shape;3618;p20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9" name="Google Shape;3619;p20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0" name="Google Shape;3620;p20"/>
            <p:cNvGrpSpPr/>
            <p:nvPr/>
          </p:nvGrpSpPr>
          <p:grpSpPr>
            <a:xfrm>
              <a:off x="7215389" y="2070063"/>
              <a:ext cx="3229900" cy="3433261"/>
              <a:chOff x="3765864" y="1195612"/>
              <a:chExt cx="5193601" cy="5520600"/>
            </a:xfrm>
          </p:grpSpPr>
          <p:sp>
            <p:nvSpPr>
              <p:cNvPr id="3621" name="Google Shape;3621;p20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2" name="Google Shape;3622;p20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3" name="Google Shape;3623;p20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4" name="Google Shape;3624;p20"/>
            <p:cNvGrpSpPr/>
            <p:nvPr/>
          </p:nvGrpSpPr>
          <p:grpSpPr>
            <a:xfrm>
              <a:off x="8002625" y="2140647"/>
              <a:ext cx="2733212" cy="2895007"/>
              <a:chOff x="5031721" y="1309109"/>
              <a:chExt cx="4394938" cy="4655100"/>
            </a:xfrm>
          </p:grpSpPr>
          <p:sp>
            <p:nvSpPr>
              <p:cNvPr id="3625" name="Google Shape;3625;p20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6" name="Google Shape;3626;p20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7" name="Google Shape;3627;p20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8" name="Google Shape;3628;p20"/>
            <p:cNvGrpSpPr/>
            <p:nvPr/>
          </p:nvGrpSpPr>
          <p:grpSpPr>
            <a:xfrm>
              <a:off x="5436330" y="1396496"/>
              <a:ext cx="2737429" cy="2898552"/>
              <a:chOff x="905180" y="112533"/>
              <a:chExt cx="4401720" cy="4660800"/>
            </a:xfrm>
          </p:grpSpPr>
          <p:sp>
            <p:nvSpPr>
              <p:cNvPr id="3629" name="Google Shape;3629;p20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0" name="Google Shape;3630;p20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1" name="Google Shape;3631;p20"/>
            <p:cNvGrpSpPr/>
            <p:nvPr/>
          </p:nvGrpSpPr>
          <p:grpSpPr>
            <a:xfrm>
              <a:off x="7851852" y="1713674"/>
              <a:ext cx="2687080" cy="2845193"/>
              <a:chOff x="4789281" y="622548"/>
              <a:chExt cx="4320760" cy="4575000"/>
            </a:xfrm>
          </p:grpSpPr>
          <p:sp>
            <p:nvSpPr>
              <p:cNvPr id="3632" name="Google Shape;3632;p20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3" name="Google Shape;3633;p20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4" name="Google Shape;3634;p20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5" name="Google Shape;3635;p20"/>
            <p:cNvGrpSpPr/>
            <p:nvPr/>
          </p:nvGrpSpPr>
          <p:grpSpPr>
            <a:xfrm>
              <a:off x="9107625" y="2412168"/>
              <a:ext cx="2737231" cy="2899298"/>
              <a:chOff x="6808533" y="1745708"/>
              <a:chExt cx="4401400" cy="4662000"/>
            </a:xfrm>
          </p:grpSpPr>
          <p:sp>
            <p:nvSpPr>
              <p:cNvPr id="3636" name="Google Shape;3636;p20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7" name="Google Shape;3637;p20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8" name="Google Shape;3638;p20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39" name="Google Shape;3639;p20"/>
            <p:cNvGrpSpPr/>
            <p:nvPr/>
          </p:nvGrpSpPr>
          <p:grpSpPr>
            <a:xfrm>
              <a:off x="8495675" y="2045013"/>
              <a:ext cx="2707851" cy="2862730"/>
              <a:chOff x="5824532" y="1155331"/>
              <a:chExt cx="4354159" cy="4603200"/>
            </a:xfrm>
          </p:grpSpPr>
          <p:sp>
            <p:nvSpPr>
              <p:cNvPr id="3640" name="Google Shape;3640;p20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1" name="Google Shape;3641;p20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2" name="Google Shape;3642;p20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3" name="Google Shape;3643;p20"/>
            <p:cNvGrpSpPr/>
            <p:nvPr/>
          </p:nvGrpSpPr>
          <p:grpSpPr>
            <a:xfrm>
              <a:off x="6200958" y="2201169"/>
              <a:ext cx="2794880" cy="2957321"/>
              <a:chOff x="2134683" y="1406427"/>
              <a:chExt cx="4494099" cy="4755300"/>
            </a:xfrm>
          </p:grpSpPr>
          <p:sp>
            <p:nvSpPr>
              <p:cNvPr id="3644" name="Google Shape;3644;p20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5" name="Google Shape;3645;p20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6" name="Google Shape;3646;p20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7" name="Google Shape;3647;p20"/>
            <p:cNvGrpSpPr/>
            <p:nvPr/>
          </p:nvGrpSpPr>
          <p:grpSpPr>
            <a:xfrm>
              <a:off x="8718447" y="2788856"/>
              <a:ext cx="2647936" cy="2798177"/>
              <a:chOff x="6182744" y="2351413"/>
              <a:chExt cx="4257816" cy="4499400"/>
            </a:xfrm>
          </p:grpSpPr>
          <p:sp>
            <p:nvSpPr>
              <p:cNvPr id="3648" name="Google Shape;3648;p20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9" name="Google Shape;3649;p20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0" name="Google Shape;3650;p20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1" name="Google Shape;3651;p20"/>
            <p:cNvGrpSpPr/>
            <p:nvPr/>
          </p:nvGrpSpPr>
          <p:grpSpPr>
            <a:xfrm>
              <a:off x="6501215" y="3031906"/>
              <a:ext cx="2442344" cy="2576532"/>
              <a:chOff x="2617490" y="2742232"/>
              <a:chExt cx="3927230" cy="4143000"/>
            </a:xfrm>
          </p:grpSpPr>
          <p:sp>
            <p:nvSpPr>
              <p:cNvPr id="3652" name="Google Shape;3652;p20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3" name="Google Shape;3653;p20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4" name="Google Shape;3654;p20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5" name="Google Shape;3655;p20"/>
            <p:cNvGrpSpPr/>
            <p:nvPr/>
          </p:nvGrpSpPr>
          <p:grpSpPr>
            <a:xfrm>
              <a:off x="10641898" y="3346547"/>
              <a:ext cx="1495572" cy="1583233"/>
              <a:chOff x="9275607" y="3248167"/>
              <a:chExt cx="2404844" cy="2545800"/>
            </a:xfrm>
          </p:grpSpPr>
          <p:sp>
            <p:nvSpPr>
              <p:cNvPr id="3656" name="Google Shape;3656;p20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7" name="Google Shape;3657;p20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8" name="Google Shape;3658;p20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9" name="Google Shape;3659;p20"/>
            <p:cNvGrpSpPr/>
            <p:nvPr/>
          </p:nvGrpSpPr>
          <p:grpSpPr>
            <a:xfrm>
              <a:off x="6164271" y="1359366"/>
              <a:ext cx="2703674" cy="2865529"/>
              <a:chOff x="2075692" y="52828"/>
              <a:chExt cx="4347442" cy="4607700"/>
            </a:xfrm>
          </p:grpSpPr>
          <p:sp>
            <p:nvSpPr>
              <p:cNvPr id="3660" name="Google Shape;3660;p20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1" name="Google Shape;3661;p20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2" name="Google Shape;3662;p20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3" name="Google Shape;3663;p20"/>
            <p:cNvGrpSpPr/>
            <p:nvPr/>
          </p:nvGrpSpPr>
          <p:grpSpPr>
            <a:xfrm>
              <a:off x="5787931" y="1562530"/>
              <a:ext cx="1110717" cy="1178003"/>
              <a:chOff x="1470547" y="379512"/>
              <a:chExt cx="1786005" cy="1894200"/>
            </a:xfrm>
          </p:grpSpPr>
          <p:sp>
            <p:nvSpPr>
              <p:cNvPr id="3664" name="Google Shape;3664;p20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5" name="Google Shape;3665;p20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6" name="Google Shape;3666;p20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7" name="Google Shape;3667;p20"/>
            <p:cNvGrpSpPr/>
            <p:nvPr/>
          </p:nvGrpSpPr>
          <p:grpSpPr>
            <a:xfrm>
              <a:off x="5159168" y="1846194"/>
              <a:ext cx="2043306" cy="2168503"/>
              <a:chOff x="459511" y="835636"/>
              <a:chExt cx="3285587" cy="3486900"/>
            </a:xfrm>
          </p:grpSpPr>
          <p:sp>
            <p:nvSpPr>
              <p:cNvPr id="3668" name="Google Shape;3668;p20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9" name="Google Shape;3669;p20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0" name="Google Shape;3670;p20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1" name="Google Shape;3671;p20"/>
            <p:cNvGrpSpPr/>
            <p:nvPr/>
          </p:nvGrpSpPr>
          <p:grpSpPr>
            <a:xfrm>
              <a:off x="6905742" y="1929955"/>
              <a:ext cx="2735357" cy="2897246"/>
              <a:chOff x="3267959" y="970321"/>
              <a:chExt cx="4398388" cy="4658700"/>
            </a:xfrm>
          </p:grpSpPr>
          <p:sp>
            <p:nvSpPr>
              <p:cNvPr id="3672" name="Google Shape;3672;p20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3" name="Google Shape;3673;p20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4" name="Google Shape;3674;p20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5" name="Google Shape;3675;p20"/>
            <p:cNvGrpSpPr/>
            <p:nvPr/>
          </p:nvGrpSpPr>
          <p:grpSpPr>
            <a:xfrm>
              <a:off x="8577178" y="2435244"/>
              <a:ext cx="2747973" cy="2910865"/>
              <a:chOff x="5955587" y="1782813"/>
              <a:chExt cx="4418674" cy="4680600"/>
            </a:xfrm>
          </p:grpSpPr>
          <p:sp>
            <p:nvSpPr>
              <p:cNvPr id="3676" name="Google Shape;3676;p20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7" name="Google Shape;3677;p20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8" name="Google Shape;3678;p20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9" name="Google Shape;3679;p20"/>
            <p:cNvGrpSpPr/>
            <p:nvPr/>
          </p:nvGrpSpPr>
          <p:grpSpPr>
            <a:xfrm>
              <a:off x="9818854" y="3525034"/>
              <a:ext cx="1919373" cy="2040516"/>
              <a:chOff x="7952172" y="3535170"/>
              <a:chExt cx="3086305" cy="3281100"/>
            </a:xfrm>
          </p:grpSpPr>
          <p:sp>
            <p:nvSpPr>
              <p:cNvPr id="3680" name="Google Shape;3680;p20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1" name="Google Shape;3681;p20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2" name="Google Shape;3682;p20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3" name="Google Shape;3683;p20"/>
            <p:cNvGrpSpPr/>
            <p:nvPr/>
          </p:nvGrpSpPr>
          <p:grpSpPr>
            <a:xfrm>
              <a:off x="10979083" y="3768729"/>
              <a:ext cx="1014688" cy="1075203"/>
              <a:chOff x="9817792" y="3927025"/>
              <a:chExt cx="1631594" cy="1728900"/>
            </a:xfrm>
          </p:grpSpPr>
          <p:sp>
            <p:nvSpPr>
              <p:cNvPr id="3684" name="Google Shape;3684;p20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5" name="Google Shape;3685;p20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6" name="Google Shape;3686;p20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7" name="Google Shape;3687;p20"/>
            <p:cNvGrpSpPr/>
            <p:nvPr/>
          </p:nvGrpSpPr>
          <p:grpSpPr>
            <a:xfrm>
              <a:off x="7864037" y="1257297"/>
              <a:ext cx="2696496" cy="2857879"/>
              <a:chOff x="4808875" y="-111295"/>
              <a:chExt cx="4335900" cy="4595400"/>
            </a:xfrm>
          </p:grpSpPr>
          <p:sp>
            <p:nvSpPr>
              <p:cNvPr id="3688" name="Google Shape;3688;p20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9" name="Google Shape;3689;p20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0" name="Google Shape;3690;p20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1" name="Google Shape;3691;p20"/>
            <p:cNvGrpSpPr/>
            <p:nvPr/>
          </p:nvGrpSpPr>
          <p:grpSpPr>
            <a:xfrm>
              <a:off x="5691838" y="1415027"/>
              <a:ext cx="1661592" cy="1765885"/>
              <a:chOff x="1316031" y="142329"/>
              <a:chExt cx="2671800" cy="2839500"/>
            </a:xfrm>
          </p:grpSpPr>
          <p:sp>
            <p:nvSpPr>
              <p:cNvPr id="3692" name="Google Shape;3692;p20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3" name="Google Shape;3693;p20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4" name="Google Shape;3694;p20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5" name="Google Shape;3695;p20"/>
            <p:cNvGrpSpPr/>
            <p:nvPr/>
          </p:nvGrpSpPr>
          <p:grpSpPr>
            <a:xfrm>
              <a:off x="8371084" y="1544780"/>
              <a:ext cx="2776908" cy="2944448"/>
              <a:chOff x="5624194" y="350969"/>
              <a:chExt cx="4465200" cy="4734600"/>
            </a:xfrm>
          </p:grpSpPr>
          <p:sp>
            <p:nvSpPr>
              <p:cNvPr id="3696" name="Google Shape;3696;p20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7" name="Google Shape;3697;p20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8" name="Google Shape;3698;p20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9" name="Google Shape;3699;p20"/>
            <p:cNvGrpSpPr/>
            <p:nvPr/>
          </p:nvGrpSpPr>
          <p:grpSpPr>
            <a:xfrm>
              <a:off x="5463767" y="1655924"/>
              <a:ext cx="2818886" cy="2985680"/>
              <a:chOff x="949298" y="529687"/>
              <a:chExt cx="4532700" cy="4800900"/>
            </a:xfrm>
          </p:grpSpPr>
          <p:sp>
            <p:nvSpPr>
              <p:cNvPr id="3700" name="Google Shape;3700;p20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1" name="Google Shape;3701;p20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2" name="Google Shape;3702;p20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3" name="Google Shape;3703;p20"/>
            <p:cNvGrpSpPr/>
            <p:nvPr/>
          </p:nvGrpSpPr>
          <p:grpSpPr>
            <a:xfrm>
              <a:off x="6137702" y="1863947"/>
              <a:ext cx="2683436" cy="2843887"/>
              <a:chOff x="2032969" y="864182"/>
              <a:chExt cx="4314900" cy="4572900"/>
            </a:xfrm>
          </p:grpSpPr>
          <p:sp>
            <p:nvSpPr>
              <p:cNvPr id="3704" name="Google Shape;3704;p20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5" name="Google Shape;3705;p20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6" name="Google Shape;3706;p20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7" name="Google Shape;3707;p20"/>
            <p:cNvGrpSpPr/>
            <p:nvPr/>
          </p:nvGrpSpPr>
          <p:grpSpPr>
            <a:xfrm>
              <a:off x="8141957" y="2645704"/>
              <a:ext cx="2735862" cy="2900231"/>
              <a:chOff x="5255762" y="2121228"/>
              <a:chExt cx="4399200" cy="4663500"/>
            </a:xfrm>
          </p:grpSpPr>
          <p:sp>
            <p:nvSpPr>
              <p:cNvPr id="3708" name="Google Shape;3708;p20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9" name="Google Shape;3709;p20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0" name="Google Shape;3710;p20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1" name="Google Shape;3711;p20"/>
            <p:cNvGrpSpPr/>
            <p:nvPr/>
          </p:nvGrpSpPr>
          <p:grpSpPr>
            <a:xfrm>
              <a:off x="9280771" y="3013066"/>
              <a:ext cx="2481568" cy="2626159"/>
              <a:chOff x="7086948" y="2711938"/>
              <a:chExt cx="3990300" cy="4222800"/>
            </a:xfrm>
          </p:grpSpPr>
          <p:sp>
            <p:nvSpPr>
              <p:cNvPr id="3712" name="Google Shape;3712;p20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3" name="Google Shape;3713;p20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4" name="Google Shape;3714;p20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15" name="Google Shape;3715;p20"/>
            <p:cNvGrpSpPr/>
            <p:nvPr/>
          </p:nvGrpSpPr>
          <p:grpSpPr>
            <a:xfrm>
              <a:off x="6084370" y="1738192"/>
              <a:ext cx="5165961" cy="3227701"/>
              <a:chOff x="1947213" y="661971"/>
              <a:chExt cx="8306740" cy="5190064"/>
            </a:xfrm>
          </p:grpSpPr>
          <p:grpSp>
            <p:nvGrpSpPr>
              <p:cNvPr id="3716" name="Google Shape;3716;p20"/>
              <p:cNvGrpSpPr/>
              <p:nvPr/>
            </p:nvGrpSpPr>
            <p:grpSpPr>
              <a:xfrm rot="-1576190">
                <a:off x="3295488" y="734727"/>
                <a:ext cx="428837" cy="428837"/>
                <a:chOff x="8297437" y="2253663"/>
                <a:chExt cx="4117200" cy="4117200"/>
              </a:xfrm>
            </p:grpSpPr>
            <p:sp>
              <p:nvSpPr>
                <p:cNvPr id="3717" name="Google Shape;3717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18" name="Google Shape;3718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19" name="Google Shape;3719;p20"/>
              <p:cNvGrpSpPr/>
              <p:nvPr/>
            </p:nvGrpSpPr>
            <p:grpSpPr>
              <a:xfrm rot="-1573267">
                <a:off x="2009589" y="1298339"/>
                <a:ext cx="368076" cy="368076"/>
                <a:chOff x="8297437" y="2253663"/>
                <a:chExt cx="4117200" cy="4117200"/>
              </a:xfrm>
            </p:grpSpPr>
            <p:sp>
              <p:nvSpPr>
                <p:cNvPr id="3720" name="Google Shape;3720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21" name="Google Shape;3721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22" name="Google Shape;3722;p20"/>
              <p:cNvGrpSpPr/>
              <p:nvPr/>
            </p:nvGrpSpPr>
            <p:grpSpPr>
              <a:xfrm rot="-1572434">
                <a:off x="3063378" y="999016"/>
                <a:ext cx="235871" cy="235871"/>
                <a:chOff x="8297437" y="2253663"/>
                <a:chExt cx="4117200" cy="4117200"/>
              </a:xfrm>
            </p:grpSpPr>
            <p:sp>
              <p:nvSpPr>
                <p:cNvPr id="3723" name="Google Shape;3723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24" name="Google Shape;3724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25" name="Google Shape;3725;p20"/>
              <p:cNvGrpSpPr/>
              <p:nvPr/>
            </p:nvGrpSpPr>
            <p:grpSpPr>
              <a:xfrm rot="-1574351">
                <a:off x="4680689" y="4568246"/>
                <a:ext cx="550364" cy="550364"/>
                <a:chOff x="8297437" y="2253663"/>
                <a:chExt cx="4117200" cy="4117200"/>
              </a:xfrm>
            </p:grpSpPr>
            <p:sp>
              <p:nvSpPr>
                <p:cNvPr id="3726" name="Google Shape;3726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27" name="Google Shape;3727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28" name="Google Shape;3728;p20"/>
              <p:cNvGrpSpPr/>
              <p:nvPr/>
            </p:nvGrpSpPr>
            <p:grpSpPr>
              <a:xfrm rot="-1572813">
                <a:off x="2184332" y="3756001"/>
                <a:ext cx="300132" cy="300132"/>
                <a:chOff x="8297437" y="2253663"/>
                <a:chExt cx="4117200" cy="4117200"/>
              </a:xfrm>
            </p:grpSpPr>
            <p:sp>
              <p:nvSpPr>
                <p:cNvPr id="3729" name="Google Shape;3729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0" name="Google Shape;3730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31" name="Google Shape;3731;p20"/>
              <p:cNvGrpSpPr/>
              <p:nvPr/>
            </p:nvGrpSpPr>
            <p:grpSpPr>
              <a:xfrm rot="-1574617">
                <a:off x="6588980" y="1501846"/>
                <a:ext cx="393853" cy="393853"/>
                <a:chOff x="8297437" y="2253663"/>
                <a:chExt cx="4117200" cy="4117200"/>
              </a:xfrm>
            </p:grpSpPr>
            <p:sp>
              <p:nvSpPr>
                <p:cNvPr id="3732" name="Google Shape;3732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3" name="Google Shape;3733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34" name="Google Shape;3734;p20"/>
              <p:cNvGrpSpPr/>
              <p:nvPr/>
            </p:nvGrpSpPr>
            <p:grpSpPr>
              <a:xfrm rot="-1572610">
                <a:off x="7569042" y="2160576"/>
                <a:ext cx="535083" cy="535083"/>
                <a:chOff x="8297437" y="2253663"/>
                <a:chExt cx="4117200" cy="4117200"/>
              </a:xfrm>
            </p:grpSpPr>
            <p:sp>
              <p:nvSpPr>
                <p:cNvPr id="3735" name="Google Shape;3735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6" name="Google Shape;3736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37" name="Google Shape;3737;p20"/>
              <p:cNvGrpSpPr/>
              <p:nvPr/>
            </p:nvGrpSpPr>
            <p:grpSpPr>
              <a:xfrm rot="-1572610">
                <a:off x="9628215" y="5226297"/>
                <a:ext cx="535083" cy="535083"/>
                <a:chOff x="8297437" y="2253663"/>
                <a:chExt cx="4117200" cy="4117200"/>
              </a:xfrm>
            </p:grpSpPr>
            <p:sp>
              <p:nvSpPr>
                <p:cNvPr id="3738" name="Google Shape;3738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9" name="Google Shape;3739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0" name="Google Shape;3740;p20"/>
              <p:cNvGrpSpPr/>
              <p:nvPr/>
            </p:nvGrpSpPr>
            <p:grpSpPr>
              <a:xfrm rot="-1574662">
                <a:off x="6684897" y="4777732"/>
                <a:ext cx="296081" cy="296081"/>
                <a:chOff x="8297437" y="2253663"/>
                <a:chExt cx="4117200" cy="4117200"/>
              </a:xfrm>
            </p:grpSpPr>
            <p:sp>
              <p:nvSpPr>
                <p:cNvPr id="3741" name="Google Shape;3741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42" name="Google Shape;3742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3" name="Google Shape;3743;p20"/>
              <p:cNvGrpSpPr/>
              <p:nvPr/>
            </p:nvGrpSpPr>
            <p:grpSpPr>
              <a:xfrm rot="-1573459">
                <a:off x="9650402" y="1038665"/>
                <a:ext cx="402508" cy="402508"/>
                <a:chOff x="8297437" y="2253663"/>
                <a:chExt cx="4117200" cy="4117200"/>
              </a:xfrm>
            </p:grpSpPr>
            <p:sp>
              <p:nvSpPr>
                <p:cNvPr id="3744" name="Google Shape;3744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45" name="Google Shape;3745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6" name="Google Shape;3746;p20"/>
              <p:cNvGrpSpPr/>
              <p:nvPr/>
            </p:nvGrpSpPr>
            <p:grpSpPr>
              <a:xfrm rot="-1572434">
                <a:off x="2840095" y="2101258"/>
                <a:ext cx="235871" cy="235871"/>
                <a:chOff x="8297437" y="2253663"/>
                <a:chExt cx="4117200" cy="4117200"/>
              </a:xfrm>
            </p:grpSpPr>
            <p:sp>
              <p:nvSpPr>
                <p:cNvPr id="3747" name="Google Shape;3747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48" name="Google Shape;3748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9" name="Google Shape;3749;p20"/>
              <p:cNvGrpSpPr/>
              <p:nvPr/>
            </p:nvGrpSpPr>
            <p:grpSpPr>
              <a:xfrm rot="-1575143">
                <a:off x="3962399" y="4046267"/>
                <a:ext cx="404901" cy="404901"/>
                <a:chOff x="8297437" y="2253663"/>
                <a:chExt cx="4117200" cy="4117200"/>
              </a:xfrm>
            </p:grpSpPr>
            <p:sp>
              <p:nvSpPr>
                <p:cNvPr id="3750" name="Google Shape;3750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51" name="Google Shape;3751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52" name="Google Shape;3752;p20"/>
              <p:cNvGrpSpPr/>
              <p:nvPr/>
            </p:nvGrpSpPr>
            <p:grpSpPr>
              <a:xfrm rot="-1575894">
                <a:off x="5682340" y="1116462"/>
                <a:ext cx="316334" cy="316334"/>
                <a:chOff x="8297437" y="2253663"/>
                <a:chExt cx="4117200" cy="4117200"/>
              </a:xfrm>
            </p:grpSpPr>
            <p:sp>
              <p:nvSpPr>
                <p:cNvPr id="3753" name="Google Shape;3753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54" name="Google Shape;3754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55" name="Google Shape;3755;p20"/>
              <p:cNvGrpSpPr/>
              <p:nvPr/>
            </p:nvGrpSpPr>
            <p:grpSpPr>
              <a:xfrm rot="-1573659">
                <a:off x="9553451" y="4107028"/>
                <a:ext cx="500281" cy="500281"/>
                <a:chOff x="8297437" y="2253663"/>
                <a:chExt cx="4117200" cy="4117200"/>
              </a:xfrm>
            </p:grpSpPr>
            <p:sp>
              <p:nvSpPr>
                <p:cNvPr id="3756" name="Google Shape;3756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57" name="Google Shape;3757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solidFill>
                  <a:srgbClr val="FFAB1C"/>
                </a:solidFill>
                <a:ln>
                  <a:noFill/>
                </a:ln>
              </p:spPr>
            </p:pic>
          </p:grpSp>
          <p:grpSp>
            <p:nvGrpSpPr>
              <p:cNvPr id="3758" name="Google Shape;3758;p20"/>
              <p:cNvGrpSpPr/>
              <p:nvPr/>
            </p:nvGrpSpPr>
            <p:grpSpPr>
              <a:xfrm rot="-1575894">
                <a:off x="9882200" y="4954816"/>
                <a:ext cx="316334" cy="316334"/>
                <a:chOff x="8297437" y="2253663"/>
                <a:chExt cx="4117200" cy="4117200"/>
              </a:xfrm>
            </p:grpSpPr>
            <p:sp>
              <p:nvSpPr>
                <p:cNvPr id="3759" name="Google Shape;3759;p20"/>
                <p:cNvSpPr/>
                <p:nvPr/>
              </p:nvSpPr>
              <p:spPr>
                <a:xfrm rot="1902051">
                  <a:off x="8860274" y="2816500"/>
                  <a:ext cx="2991526" cy="299152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60" name="Google Shape;3760;p20" descr="A picture containing pool ball&#10;&#10;Description automatically generated"/>
                <p:cNvPicPr preferRelativeResize="0"/>
                <p:nvPr/>
              </p:nvPicPr>
              <p:blipFill rotWithShape="1">
                <a:blip r:embed="rId2">
                  <a:alphaModFix amt="50000"/>
                </a:blip>
                <a:srcRect l="16908" t="4788" r="21674" b="13631"/>
                <a:stretch/>
              </p:blipFill>
              <p:spPr>
                <a:xfrm>
                  <a:off x="8846288" y="2814084"/>
                  <a:ext cx="3012600" cy="29772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761" name="Google Shape;3761;p20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3762" name="Google Shape;3762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63" name="Google Shape;3763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64" name="Google Shape;3764;p20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3765" name="Google Shape;3765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66" name="Google Shape;3766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67" name="Google Shape;3767;p20"/>
          <p:cNvGrpSpPr/>
          <p:nvPr/>
        </p:nvGrpSpPr>
        <p:grpSpPr>
          <a:xfrm rot="-1572610">
            <a:off x="11488565" y="6128609"/>
            <a:ext cx="535083" cy="535083"/>
            <a:chOff x="8297437" y="2253663"/>
            <a:chExt cx="4117200" cy="4117200"/>
          </a:xfrm>
        </p:grpSpPr>
        <p:sp>
          <p:nvSpPr>
            <p:cNvPr id="3768" name="Google Shape;3768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69" name="Google Shape;3769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70" name="Google Shape;3770;p20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3771" name="Google Shape;3771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2" name="Google Shape;3772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73" name="Google Shape;3773;p20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3774" name="Google Shape;3774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5" name="Google Shape;3775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776" name="Google Shape;3776;p20"/>
          <p:cNvGrpSpPr/>
          <p:nvPr/>
        </p:nvGrpSpPr>
        <p:grpSpPr>
          <a:xfrm rot="-1573659">
            <a:off x="11413801" y="5009340"/>
            <a:ext cx="500281" cy="500281"/>
            <a:chOff x="8297437" y="2253663"/>
            <a:chExt cx="4117200" cy="4117200"/>
          </a:xfrm>
        </p:grpSpPr>
        <p:sp>
          <p:nvSpPr>
            <p:cNvPr id="3777" name="Google Shape;3777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8" name="Google Shape;3778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grpSp>
        <p:nvGrpSpPr>
          <p:cNvPr id="3779" name="Google Shape;3779;p20"/>
          <p:cNvGrpSpPr/>
          <p:nvPr/>
        </p:nvGrpSpPr>
        <p:grpSpPr>
          <a:xfrm rot="-1575894">
            <a:off x="11742550" y="5857129"/>
            <a:ext cx="316334" cy="316334"/>
            <a:chOff x="8297437" y="2253663"/>
            <a:chExt cx="4117200" cy="4117200"/>
          </a:xfrm>
        </p:grpSpPr>
        <p:sp>
          <p:nvSpPr>
            <p:cNvPr id="3780" name="Google Shape;3780;p20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81" name="Google Shape;3781;p20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24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arlow Black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image" Target="../media/image14.jpg"/><Relationship Id="rId10" Type="http://schemas.openxmlformats.org/officeDocument/2006/relationships/image" Target="../media/image18.jpg"/><Relationship Id="rId4" Type="http://schemas.openxmlformats.org/officeDocument/2006/relationships/image" Target="../media/image13.jp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B15A88-559B-2D17-6647-214C3A6C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920" y="4889920"/>
            <a:ext cx="1968080" cy="196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22" name="Google Shape;3822;p23"/>
          <p:cNvSpPr txBox="1">
            <a:spLocks noGrp="1"/>
          </p:cNvSpPr>
          <p:nvPr>
            <p:ph type="title"/>
          </p:nvPr>
        </p:nvSpPr>
        <p:spPr>
          <a:xfrm>
            <a:off x="342300" y="390520"/>
            <a:ext cx="11849700" cy="4499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contourW="19050">
              <a:bevelT w="0"/>
            </a:sp3d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/>
              <a:t>Муниципальное бюджетное учреждение культуры </a:t>
            </a:r>
            <a:r>
              <a:rPr lang="ru-RU" dirty="0"/>
              <a:t>«Районный центр культуры»</a:t>
            </a:r>
            <a:endParaRPr dirty="0"/>
          </a:p>
        </p:txBody>
      </p:sp>
      <p:grpSp>
        <p:nvGrpSpPr>
          <p:cNvPr id="3823" name="Google Shape;3823;p23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3824" name="Google Shape;3824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25" name="Google Shape;3825;p23" descr="A picture containing pool ball&#10;&#10;Description automatically generated"/>
            <p:cNvPicPr preferRelativeResize="0"/>
            <p:nvPr/>
          </p:nvPicPr>
          <p:blipFill rotWithShape="1">
            <a:blip r:embed="rId4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26" name="Google Shape;3826;p23"/>
          <p:cNvGrpSpPr/>
          <p:nvPr/>
        </p:nvGrpSpPr>
        <p:grpSpPr>
          <a:xfrm rot="-1572610">
            <a:off x="7569042" y="2160576"/>
            <a:ext cx="535083" cy="535083"/>
            <a:chOff x="8297437" y="2253663"/>
            <a:chExt cx="4117200" cy="4117200"/>
          </a:xfrm>
        </p:grpSpPr>
        <p:sp>
          <p:nvSpPr>
            <p:cNvPr id="3827" name="Google Shape;3827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28" name="Google Shape;3828;p23" descr="A picture containing pool ball&#10;&#10;Description automatically generated"/>
            <p:cNvPicPr preferRelativeResize="0"/>
            <p:nvPr/>
          </p:nvPicPr>
          <p:blipFill rotWithShape="1">
            <a:blip r:embed="rId4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29" name="Google Shape;3829;p23"/>
          <p:cNvGrpSpPr/>
          <p:nvPr/>
        </p:nvGrpSpPr>
        <p:grpSpPr>
          <a:xfrm rot="-1573659">
            <a:off x="9553451" y="4107028"/>
            <a:ext cx="500281" cy="500281"/>
            <a:chOff x="8297437" y="2253663"/>
            <a:chExt cx="4117200" cy="4117200"/>
          </a:xfrm>
        </p:grpSpPr>
        <p:sp>
          <p:nvSpPr>
            <p:cNvPr id="3830" name="Google Shape;3830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31" name="Google Shape;3831;p23" descr="A picture containing pool ball&#10;&#10;Description automatically generated"/>
            <p:cNvPicPr preferRelativeResize="0"/>
            <p:nvPr/>
          </p:nvPicPr>
          <p:blipFill rotWithShape="1">
            <a:blip r:embed="rId4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1" name="Google Shape;5161;p41"/>
          <p:cNvGrpSpPr/>
          <p:nvPr/>
        </p:nvGrpSpPr>
        <p:grpSpPr>
          <a:xfrm>
            <a:off x="1358795" y="4012200"/>
            <a:ext cx="2831924" cy="2353093"/>
            <a:chOff x="4383222" y="0"/>
            <a:chExt cx="3618609" cy="3006763"/>
          </a:xfrm>
        </p:grpSpPr>
        <p:grpSp>
          <p:nvGrpSpPr>
            <p:cNvPr id="5162" name="Google Shape;5162;p41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5163" name="Google Shape;5163;p41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4" name="Google Shape;5164;p41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5" name="Google Shape;5165;p41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66" name="Google Shape;5166;p41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5167" name="Google Shape;5167;p41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8" name="Google Shape;5168;p41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9" name="Google Shape;5169;p41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0" name="Google Shape;5170;p41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5171" name="Google Shape;5171;p41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2" name="Google Shape;5172;p41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3" name="Google Shape;5173;p41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4" name="Google Shape;5174;p41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5175" name="Google Shape;5175;p41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6" name="Google Shape;5176;p41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7" name="Google Shape;5177;p41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8" name="Google Shape;5178;p41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5179" name="Google Shape;5179;p41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0" name="Google Shape;5180;p41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1" name="Google Shape;5181;p41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2" name="Google Shape;5182;p41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5183" name="Google Shape;5183;p41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4" name="Google Shape;5184;p41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5" name="Google Shape;5185;p41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6" name="Google Shape;5186;p41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5187" name="Google Shape;5187;p41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8" name="Google Shape;5188;p41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9" name="Google Shape;5189;p41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0" name="Google Shape;5190;p41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5191" name="Google Shape;5191;p41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2" name="Google Shape;5192;p41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3" name="Google Shape;5193;p41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4" name="Google Shape;5194;p41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5195" name="Google Shape;5195;p41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6" name="Google Shape;5196;p41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7" name="Google Shape;5197;p41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8" name="Google Shape;5198;p41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5199" name="Google Shape;5199;p41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0" name="Google Shape;5200;p41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1" name="Google Shape;5201;p41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2" name="Google Shape;5202;p41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5203" name="Google Shape;5203;p41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4" name="Google Shape;5204;p41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5" name="Google Shape;5205;p41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06" name="Google Shape;5206;p41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5207" name="Google Shape;5207;p41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8" name="Google Shape;5208;p41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9" name="Google Shape;5209;p41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0" name="Google Shape;5210;p41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5211" name="Google Shape;5211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2" name="Google Shape;5212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3" name="Google Shape;5213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4" name="Google Shape;5214;p41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5215" name="Google Shape;5215;p41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6" name="Google Shape;5216;p41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7" name="Google Shape;5217;p41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8" name="Google Shape;5218;p41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5219" name="Google Shape;5219;p41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0" name="Google Shape;5220;p41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1" name="Google Shape;5221;p41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2" name="Google Shape;5222;p41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5223" name="Google Shape;5223;p41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4" name="Google Shape;5224;p41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5" name="Google Shape;5225;p41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6" name="Google Shape;5226;p41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5227" name="Google Shape;5227;p41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8" name="Google Shape;5228;p41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9" name="Google Shape;5229;p41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0" name="Google Shape;5230;p41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5231" name="Google Shape;5231;p41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2" name="Google Shape;5232;p41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3" name="Google Shape;5233;p41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4" name="Google Shape;5234;p41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5235" name="Google Shape;5235;p41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6" name="Google Shape;5236;p41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7" name="Google Shape;5237;p41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8" name="Google Shape;5238;p41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5239" name="Google Shape;5239;p41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0" name="Google Shape;5240;p41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1" name="Google Shape;5241;p41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42" name="Google Shape;5242;p41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5243" name="Google Shape;5243;p41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4" name="Google Shape;5244;p41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5" name="Google Shape;5245;p41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46" name="Google Shape;5246;p41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5247" name="Google Shape;5247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8" name="Google Shape;5248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9" name="Google Shape;5249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50" name="Google Shape;5250;p41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5251" name="Google Shape;5251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2" name="Google Shape;5252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3" name="Google Shape;5253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54" name="Google Shape;5254;p41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5255" name="Google Shape;5255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56" name="Google Shape;5256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57" name="Google Shape;5257;p41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5258" name="Google Shape;5258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59" name="Google Shape;5259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60" name="Google Shape;5260;p41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5261" name="Google Shape;5261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62" name="Google Shape;5262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63" name="Google Shape;5263;p41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5264" name="Google Shape;5264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65" name="Google Shape;5265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66" name="Google Shape;5266;p41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5267" name="Google Shape;5267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68" name="Google Shape;5268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69" name="Google Shape;5269;p41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5270" name="Google Shape;5270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71" name="Google Shape;5271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72" name="Google Shape;5272;p41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5273" name="Google Shape;5273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74" name="Google Shape;5274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75" name="Google Shape;5275;p41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5276" name="Google Shape;5276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77" name="Google Shape;5277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78" name="Google Shape;5278;p41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5279" name="Google Shape;5279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80" name="Google Shape;5280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81" name="Google Shape;5281;p41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5282" name="Google Shape;5282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3" name="Google Shape;5283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4" name="Google Shape;5284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85" name="Google Shape;5285;p41"/>
          <p:cNvSpPr txBox="1">
            <a:spLocks noGrp="1"/>
          </p:cNvSpPr>
          <p:nvPr>
            <p:ph type="title"/>
          </p:nvPr>
        </p:nvSpPr>
        <p:spPr>
          <a:xfrm>
            <a:off x="1153863" y="182880"/>
            <a:ext cx="102486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Всегда рады Вам!</a:t>
            </a:r>
            <a:endParaRPr dirty="0"/>
          </a:p>
        </p:txBody>
      </p:sp>
      <p:sp>
        <p:nvSpPr>
          <p:cNvPr id="5286" name="Google Shape;5286;p41"/>
          <p:cNvSpPr txBox="1">
            <a:spLocks noGrp="1"/>
          </p:cNvSpPr>
          <p:nvPr>
            <p:ph type="subTitle" idx="1"/>
          </p:nvPr>
        </p:nvSpPr>
        <p:spPr>
          <a:xfrm>
            <a:off x="1425675" y="1285400"/>
            <a:ext cx="9738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ru-RU" dirty="0"/>
              <a:t>Республика Мордовия,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-RU" dirty="0"/>
              <a:t>Рузаевка, ул. Первомайская, д. 45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ru-RU" dirty="0"/>
              <a:t>+79279754151</a:t>
            </a:r>
          </a:p>
          <a:p>
            <a:pPr marL="0" lvl="0" indent="0" algn="ctr" rtl="0">
              <a:spcBef>
                <a:spcPts val="0"/>
              </a:spcBef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5288" name="Google Shape;5288;p41"/>
          <p:cNvSpPr txBox="1">
            <a:spLocks noGrp="1"/>
          </p:cNvSpPr>
          <p:nvPr>
            <p:ph type="body" idx="2"/>
          </p:nvPr>
        </p:nvSpPr>
        <p:spPr>
          <a:xfrm>
            <a:off x="1340517" y="2543425"/>
            <a:ext cx="97389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ck.rck@e-mordovia.ru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https://t.me/KyltDobroRMR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https://vk.com/public217301141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289" name="Google Shape;5289;p41"/>
          <p:cNvGrpSpPr/>
          <p:nvPr/>
        </p:nvGrpSpPr>
        <p:grpSpPr>
          <a:xfrm>
            <a:off x="4930670" y="4012200"/>
            <a:ext cx="2831924" cy="2353093"/>
            <a:chOff x="4383222" y="0"/>
            <a:chExt cx="3618609" cy="3006763"/>
          </a:xfrm>
        </p:grpSpPr>
        <p:grpSp>
          <p:nvGrpSpPr>
            <p:cNvPr id="5290" name="Google Shape;5290;p41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5291" name="Google Shape;5291;p41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2" name="Google Shape;5292;p41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3" name="Google Shape;5293;p41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4" name="Google Shape;5294;p41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5295" name="Google Shape;5295;p41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6" name="Google Shape;5296;p41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7" name="Google Shape;5297;p41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8" name="Google Shape;5298;p41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5299" name="Google Shape;5299;p41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0" name="Google Shape;5300;p41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1" name="Google Shape;5301;p41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02" name="Google Shape;5302;p41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5303" name="Google Shape;5303;p41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4" name="Google Shape;5304;p41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5" name="Google Shape;5305;p41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06" name="Google Shape;5306;p41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5307" name="Google Shape;5307;p41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8" name="Google Shape;5308;p41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9" name="Google Shape;5309;p41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0" name="Google Shape;5310;p41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5311" name="Google Shape;5311;p41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2" name="Google Shape;5312;p41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3" name="Google Shape;5313;p41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4" name="Google Shape;5314;p41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5315" name="Google Shape;5315;p41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6" name="Google Shape;5316;p41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7" name="Google Shape;5317;p41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8" name="Google Shape;5318;p41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5319" name="Google Shape;5319;p41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0" name="Google Shape;5320;p41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1" name="Google Shape;5321;p41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2" name="Google Shape;5322;p41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5323" name="Google Shape;5323;p41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4" name="Google Shape;5324;p41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5" name="Google Shape;5325;p41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6" name="Google Shape;5326;p41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5327" name="Google Shape;5327;p41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8" name="Google Shape;5328;p41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9" name="Google Shape;5329;p41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0" name="Google Shape;5330;p41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5331" name="Google Shape;5331;p41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2" name="Google Shape;5332;p41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3" name="Google Shape;5333;p41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4" name="Google Shape;5334;p41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5335" name="Google Shape;5335;p41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6" name="Google Shape;5336;p41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7" name="Google Shape;5337;p41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8" name="Google Shape;5338;p41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5339" name="Google Shape;5339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0" name="Google Shape;5340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1" name="Google Shape;5341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2" name="Google Shape;5342;p41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5343" name="Google Shape;5343;p41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4" name="Google Shape;5344;p41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5" name="Google Shape;5345;p41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6" name="Google Shape;5346;p41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5347" name="Google Shape;5347;p41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8" name="Google Shape;5348;p41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9" name="Google Shape;5349;p41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0" name="Google Shape;5350;p41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5351" name="Google Shape;5351;p41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2" name="Google Shape;5352;p41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3" name="Google Shape;5353;p41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4" name="Google Shape;5354;p41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5355" name="Google Shape;5355;p41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6" name="Google Shape;5356;p41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7" name="Google Shape;5357;p41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8" name="Google Shape;5358;p41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5359" name="Google Shape;5359;p41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0" name="Google Shape;5360;p41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1" name="Google Shape;5361;p41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62" name="Google Shape;5362;p41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5363" name="Google Shape;5363;p41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4" name="Google Shape;5364;p41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5" name="Google Shape;5365;p41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66" name="Google Shape;5366;p41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5367" name="Google Shape;5367;p41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8" name="Google Shape;5368;p41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9" name="Google Shape;5369;p41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0" name="Google Shape;5370;p41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5371" name="Google Shape;5371;p41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2" name="Google Shape;5372;p41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3" name="Google Shape;5373;p41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4" name="Google Shape;5374;p41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5375" name="Google Shape;5375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6" name="Google Shape;5376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7" name="Google Shape;5377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8" name="Google Shape;5378;p41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5379" name="Google Shape;5379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0" name="Google Shape;5380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1" name="Google Shape;5381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82" name="Google Shape;5382;p41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5383" name="Google Shape;5383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84" name="Google Shape;5384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85" name="Google Shape;5385;p41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5386" name="Google Shape;5386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87" name="Google Shape;5387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88" name="Google Shape;5388;p41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5389" name="Google Shape;5389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90" name="Google Shape;5390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91" name="Google Shape;5391;p41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5392" name="Google Shape;5392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93" name="Google Shape;5393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94" name="Google Shape;5394;p41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5395" name="Google Shape;5395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96" name="Google Shape;5396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97" name="Google Shape;5397;p41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5398" name="Google Shape;5398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399" name="Google Shape;5399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00" name="Google Shape;5400;p41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5401" name="Google Shape;5401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402" name="Google Shape;5402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03" name="Google Shape;5403;p41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5404" name="Google Shape;5404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405" name="Google Shape;5405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06" name="Google Shape;5406;p41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5407" name="Google Shape;5407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408" name="Google Shape;5408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09" name="Google Shape;5409;p41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5410" name="Google Shape;5410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1" name="Google Shape;5411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2" name="Google Shape;5412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14" name="Google Shape;5414;p41"/>
          <p:cNvGrpSpPr/>
          <p:nvPr/>
        </p:nvGrpSpPr>
        <p:grpSpPr>
          <a:xfrm>
            <a:off x="8502545" y="4012200"/>
            <a:ext cx="2831924" cy="2353093"/>
            <a:chOff x="4383222" y="0"/>
            <a:chExt cx="3618609" cy="3006763"/>
          </a:xfrm>
        </p:grpSpPr>
        <p:grpSp>
          <p:nvGrpSpPr>
            <p:cNvPr id="5415" name="Google Shape;5415;p41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5416" name="Google Shape;5416;p41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7" name="Google Shape;5417;p41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8" name="Google Shape;5418;p41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19" name="Google Shape;5419;p41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5420" name="Google Shape;5420;p41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1" name="Google Shape;5421;p41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2" name="Google Shape;5422;p41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3" name="Google Shape;5423;p41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5424" name="Google Shape;5424;p41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5" name="Google Shape;5425;p41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6" name="Google Shape;5426;p41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7" name="Google Shape;5427;p41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5428" name="Google Shape;5428;p41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9" name="Google Shape;5429;p41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0" name="Google Shape;5430;p41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1" name="Google Shape;5431;p41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5432" name="Google Shape;5432;p41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3" name="Google Shape;5433;p41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4" name="Google Shape;5434;p41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5" name="Google Shape;5435;p41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5436" name="Google Shape;5436;p41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7" name="Google Shape;5437;p41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8" name="Google Shape;5438;p41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9" name="Google Shape;5439;p41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5440" name="Google Shape;5440;p41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1" name="Google Shape;5441;p41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2" name="Google Shape;5442;p41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3" name="Google Shape;5443;p41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5444" name="Google Shape;5444;p41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5" name="Google Shape;5445;p41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6" name="Google Shape;5446;p41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7" name="Google Shape;5447;p41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5448" name="Google Shape;5448;p41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9" name="Google Shape;5449;p41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0" name="Google Shape;5450;p41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1" name="Google Shape;5451;p41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5452" name="Google Shape;5452;p41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3" name="Google Shape;5453;p41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4" name="Google Shape;5454;p41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5" name="Google Shape;5455;p41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5456" name="Google Shape;5456;p41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7" name="Google Shape;5457;p41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8" name="Google Shape;5458;p41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9" name="Google Shape;5459;p41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5460" name="Google Shape;5460;p41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1" name="Google Shape;5461;p41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2" name="Google Shape;5462;p41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3" name="Google Shape;5463;p41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5464" name="Google Shape;5464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5" name="Google Shape;5465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6" name="Google Shape;5466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7" name="Google Shape;5467;p41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5468" name="Google Shape;5468;p41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9" name="Google Shape;5469;p41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0" name="Google Shape;5470;p41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1" name="Google Shape;5471;p41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5472" name="Google Shape;5472;p41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3" name="Google Shape;5473;p41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4" name="Google Shape;5474;p41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5" name="Google Shape;5475;p41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5476" name="Google Shape;5476;p41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7" name="Google Shape;5477;p41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8" name="Google Shape;5478;p41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9" name="Google Shape;5479;p41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5480" name="Google Shape;5480;p41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1" name="Google Shape;5481;p41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2" name="Google Shape;5482;p41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3" name="Google Shape;5483;p41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5484" name="Google Shape;5484;p41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5" name="Google Shape;5485;p41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6" name="Google Shape;5486;p41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7" name="Google Shape;5487;p41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5488" name="Google Shape;5488;p41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9" name="Google Shape;5489;p41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0" name="Google Shape;5490;p41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1" name="Google Shape;5491;p41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5492" name="Google Shape;5492;p41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3" name="Google Shape;5493;p41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4" name="Google Shape;5494;p41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5" name="Google Shape;5495;p41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5496" name="Google Shape;5496;p41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7" name="Google Shape;5497;p41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8" name="Google Shape;5498;p41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99" name="Google Shape;5499;p41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5500" name="Google Shape;5500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1" name="Google Shape;5501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2" name="Google Shape;5502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3" name="Google Shape;5503;p41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5504" name="Google Shape;5504;p41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5" name="Google Shape;5505;p41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6" name="Google Shape;5506;p41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7" name="Google Shape;5507;p41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5508" name="Google Shape;5508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09" name="Google Shape;5509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10" name="Google Shape;5510;p41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5511" name="Google Shape;5511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12" name="Google Shape;5512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13" name="Google Shape;5513;p41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5514" name="Google Shape;5514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15" name="Google Shape;5515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16" name="Google Shape;5516;p41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5517" name="Google Shape;5517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18" name="Google Shape;5518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19" name="Google Shape;5519;p41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5520" name="Google Shape;5520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21" name="Google Shape;5521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22" name="Google Shape;5522;p41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5523" name="Google Shape;5523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24" name="Google Shape;5524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25" name="Google Shape;5525;p41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5526" name="Google Shape;5526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27" name="Google Shape;5527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28" name="Google Shape;5528;p41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5529" name="Google Shape;5529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30" name="Google Shape;5530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31" name="Google Shape;5531;p41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5532" name="Google Shape;5532;p4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33" name="Google Shape;5533;p41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34" name="Google Shape;5534;p41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5535" name="Google Shape;5535;p41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6" name="Google Shape;5536;p41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7" name="Google Shape;5537;p41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25F6B7-5800-9228-97DB-48C23E40A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824" y="4530969"/>
            <a:ext cx="1355936" cy="13559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446889-1A77-6450-A640-A09603FAB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140" y="4374240"/>
            <a:ext cx="2558131" cy="15988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2D1A83-7897-E761-3A3D-F0C3D73A5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372" y="3979818"/>
            <a:ext cx="2788081" cy="27880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9F8D58-24BC-AD71-FCF3-DA2C46D83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8931" y="1205784"/>
            <a:ext cx="1318278" cy="13182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E11DF9-B85A-16CF-F229-44A690E85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8862" y="1395357"/>
            <a:ext cx="927927" cy="927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7" name="Google Shape;5547;p42"/>
          <p:cNvSpPr txBox="1"/>
          <p:nvPr/>
        </p:nvSpPr>
        <p:spPr>
          <a:xfrm>
            <a:off x="735250" y="1770750"/>
            <a:ext cx="4922700" cy="3316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СПАСИБО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за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ВНИМАНИЕ!</a:t>
            </a:r>
            <a:endParaRPr sz="6000" dirty="0">
              <a:solidFill>
                <a:srgbClr val="FFFFFF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77301F-6A60-BC26-27B6-948A40799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008" y="201638"/>
            <a:ext cx="4391464" cy="4391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1306C-71FA-854C-F26C-5F9659523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714" y="4684534"/>
            <a:ext cx="3877036" cy="217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24"/>
          <p:cNvSpPr txBox="1">
            <a:spLocks noGrp="1"/>
          </p:cNvSpPr>
          <p:nvPr>
            <p:ph type="body" idx="1"/>
          </p:nvPr>
        </p:nvSpPr>
        <p:spPr>
          <a:xfrm>
            <a:off x="4114800" y="4251925"/>
            <a:ext cx="8305800" cy="158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Муниципальное бюджетное учреждение культуры "Районный центр культуры" Рузаевского муниципального района (МБУК "РЦК") представляет собой сеть культурно-досуговых учреждений района, основной целью которых является изучение традиций и предоставление населению разнообразных услуг социально-культурного и развлекательного характера.</a:t>
            </a:r>
            <a:endParaRPr dirty="0"/>
          </a:p>
        </p:txBody>
      </p:sp>
      <p:pic>
        <p:nvPicPr>
          <p:cNvPr id="3837" name="Google Shape;3837;p24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6660925" y="646025"/>
            <a:ext cx="2773800" cy="2773800"/>
          </a:xfrm>
          <a:prstGeom prst="ellipse">
            <a:avLst/>
          </a:prstGeom>
          <a:noFill/>
          <a:ln>
            <a:noFill/>
          </a:ln>
          <a:effectLst>
            <a:outerShdw blurRad="85725" dist="38100" dir="2880000" algn="bl" rotWithShape="0">
              <a:srgbClr val="000000">
                <a:alpha val="35000"/>
              </a:srgbClr>
            </a:outerShdw>
          </a:effectLst>
        </p:spPr>
      </p:pic>
      <p:sp>
        <p:nvSpPr>
          <p:cNvPr id="3839" name="Google Shape;3839;p24"/>
          <p:cNvSpPr txBox="1">
            <a:spLocks noGrp="1"/>
          </p:cNvSpPr>
          <p:nvPr>
            <p:ph type="title"/>
          </p:nvPr>
        </p:nvSpPr>
        <p:spPr>
          <a:xfrm>
            <a:off x="4885375" y="3657600"/>
            <a:ext cx="6324900" cy="7131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chemeClr val="dk1"/>
                </a:solidFill>
              </a:rPr>
              <a:t>МБУК «РЦК»</a:t>
            </a:r>
            <a:endParaRPr sz="6000" dirty="0">
              <a:solidFill>
                <a:schemeClr val="dk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5F0811-3C30-1177-E331-A0329C944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20" y="63450"/>
            <a:ext cx="3793588" cy="3594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25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19 филиалов:</a:t>
            </a:r>
            <a:endParaRPr dirty="0"/>
          </a:p>
        </p:txBody>
      </p:sp>
      <p:sp>
        <p:nvSpPr>
          <p:cNvPr id="3849" name="Google Shape;3849;p25"/>
          <p:cNvSpPr txBox="1">
            <a:spLocks noGrp="1"/>
          </p:cNvSpPr>
          <p:nvPr>
            <p:ph type="title" idx="5"/>
          </p:nvPr>
        </p:nvSpPr>
        <p:spPr>
          <a:xfrm>
            <a:off x="374706" y="2163456"/>
            <a:ext cx="5721294" cy="42881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2400" b="1" dirty="0"/>
              <a:t>«Архангельско-Голицынский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Болдовский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Верхнеурледимский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Ключаревский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Красносельцовский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Левженский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Мордовско-Пишлинский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Пайгармский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Палаевский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Перхляйский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855" name="Google Shape;3855;p25"/>
          <p:cNvSpPr txBox="1">
            <a:spLocks noGrp="1"/>
          </p:cNvSpPr>
          <p:nvPr>
            <p:ph type="title" idx="14"/>
          </p:nvPr>
        </p:nvSpPr>
        <p:spPr>
          <a:xfrm>
            <a:off x="6471148" y="2163456"/>
            <a:ext cx="5346146" cy="4064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2400" b="1" dirty="0"/>
              <a:t>«Плодопитомнический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Приреченский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«Русско-</a:t>
            </a:r>
            <a:r>
              <a:rPr lang="ru-RU" sz="2400" b="1" dirty="0" err="1"/>
              <a:t>Баймаковский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Стрелецко</a:t>
            </a:r>
            <a:r>
              <a:rPr lang="ru-RU" sz="2400" b="1" dirty="0"/>
              <a:t>-Слободской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Сузгарьевский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«Татарско-</a:t>
            </a:r>
            <a:r>
              <a:rPr lang="ru-RU" sz="2400" b="1" dirty="0" err="1"/>
              <a:t>Пишлинский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Трускляйский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Хованщинский</a:t>
            </a:r>
            <a:r>
              <a:rPr lang="ru-RU" sz="2400" b="1" dirty="0"/>
              <a:t> клуб»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Шишкеевский</a:t>
            </a:r>
            <a:r>
              <a:rPr lang="ru-RU" sz="2400" b="1" dirty="0"/>
              <a:t> клуб»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EFAF67-819C-D814-0D1E-61BA07B96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53" y="5205183"/>
            <a:ext cx="9291109" cy="22435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3E0F3-EAA3-14F8-7115-610A3AD53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066" y="4662570"/>
            <a:ext cx="2330196" cy="19973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74A729-145D-2147-F1DF-3BD42E6E8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262" y="4926139"/>
            <a:ext cx="5900940" cy="2395733"/>
          </a:xfrm>
          <a:prstGeom prst="rect">
            <a:avLst/>
          </a:prstGeom>
        </p:spPr>
      </p:pic>
      <p:sp>
        <p:nvSpPr>
          <p:cNvPr id="3861" name="Google Shape;3861;p26"/>
          <p:cNvSpPr txBox="1">
            <a:spLocks noGrp="1"/>
          </p:cNvSpPr>
          <p:nvPr>
            <p:ph type="body" idx="1"/>
          </p:nvPr>
        </p:nvSpPr>
        <p:spPr>
          <a:xfrm>
            <a:off x="140677" y="2824857"/>
            <a:ext cx="12154486" cy="149613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/>
              <a:t>Являясь бюджетным учреждением культуры, мы работаем в рамках Всероссийского общественного движения «Волонтёры культуры». Не смотря на то, что как организация на портале </a:t>
            </a:r>
            <a:r>
              <a:rPr lang="en-US" dirty="0"/>
              <a:t>DOBRO.RU</a:t>
            </a:r>
            <a:r>
              <a:rPr lang="ru-RU" dirty="0"/>
              <a:t> мы зарегистрировались недавно (октябрь 2022), добровольческая деятельность играет огромную роль в работе клубных учреждений. 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3200" dirty="0">
                <a:solidFill>
                  <a:srgbClr val="C00000"/>
                </a:solidFill>
              </a:rPr>
              <a:t>У нас огромный потенциал для развития</a:t>
            </a:r>
            <a:endParaRPr sz="3200" dirty="0">
              <a:solidFill>
                <a:srgbClr val="C00000"/>
              </a:solidFill>
            </a:endParaRPr>
          </a:p>
        </p:txBody>
      </p:sp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3642361" y="55625"/>
            <a:ext cx="6004560" cy="28471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ПЕРВИЧНЫХ ВОЛОНТЁРСКИХ ЯЧЕЙКИ</a:t>
            </a:r>
            <a:endParaRPr dirty="0"/>
          </a:p>
        </p:txBody>
      </p:sp>
      <p:sp>
        <p:nvSpPr>
          <p:cNvPr id="3863" name="Google Shape;3863;p26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ru-RU" dirty="0">
                <a:solidFill>
                  <a:schemeClr val="lt1"/>
                </a:solidFill>
                <a:latin typeface="Barlow;900"/>
              </a:rPr>
              <a:t>4</a:t>
            </a:r>
            <a:endParaRPr b="0" i="0" dirty="0">
              <a:ln>
                <a:noFill/>
              </a:ln>
              <a:solidFill>
                <a:schemeClr val="lt1"/>
              </a:solidFill>
              <a:latin typeface="Barlow;90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E7382-0153-021E-2966-FF7F7801C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8367" y="198119"/>
            <a:ext cx="2338895" cy="2338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70CF95-4747-54AB-C4D2-59FC7923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10" y="4904511"/>
            <a:ext cx="2464330" cy="1848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7EE822-A083-7486-C3A9-9C96C7C15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1" y="4385173"/>
            <a:ext cx="2952969" cy="2214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DD621D-13F5-7DC6-C4AB-7C4BF982C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459" y="2997800"/>
            <a:ext cx="2787462" cy="1857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8C6F21-74D2-EFC1-3F7C-1D108EFB4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650" y="42129"/>
            <a:ext cx="2497089" cy="24970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F441E8-6828-FE52-243E-70C26B1F3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776" y="5036358"/>
            <a:ext cx="1820593" cy="1779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68" name="Google Shape;3868;p27"/>
          <p:cNvSpPr txBox="1">
            <a:spLocks noGrp="1"/>
          </p:cNvSpPr>
          <p:nvPr>
            <p:ph type="title"/>
          </p:nvPr>
        </p:nvSpPr>
        <p:spPr>
          <a:xfrm>
            <a:off x="327286" y="1447193"/>
            <a:ext cx="4244713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7-ой</a:t>
            </a:r>
            <a:br>
              <a:rPr lang="ru-RU" dirty="0"/>
            </a:br>
            <a:r>
              <a:rPr lang="ru-RU" dirty="0"/>
              <a:t>ЛЕПЕСТОК</a:t>
            </a:r>
            <a:endParaRPr dirty="0"/>
          </a:p>
        </p:txBody>
      </p:sp>
      <p:sp>
        <p:nvSpPr>
          <p:cNvPr id="3869" name="Google Shape;3869;p27"/>
          <p:cNvSpPr txBox="1">
            <a:spLocks noGrp="1"/>
          </p:cNvSpPr>
          <p:nvPr>
            <p:ph type="body" idx="2"/>
          </p:nvPr>
        </p:nvSpPr>
        <p:spPr>
          <a:xfrm>
            <a:off x="3959648" y="826278"/>
            <a:ext cx="6288258" cy="388446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/>
              <a:t>Волонтёрский отряд на базе </a:t>
            </a:r>
            <a:r>
              <a:rPr lang="ru-RU" sz="3600" dirty="0" err="1"/>
              <a:t>Приреченского</a:t>
            </a:r>
            <a:r>
              <a:rPr lang="ru-RU" sz="3600" dirty="0"/>
              <a:t> клуба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20 старшеклассников занимаются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добровольческой деятельностью в направлениях: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Забота о памятниках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Сохранение традиций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Благоустройство объектов культуры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Участие в значимых мероприятиях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Рузаевского муниципального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района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CEFB64-EC18-799F-95FA-1D5F3DCA2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853" y="4034369"/>
            <a:ext cx="2838726" cy="1891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F9712A-ECCC-E5A7-1380-F91DA8C6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595" y="3935656"/>
            <a:ext cx="2197998" cy="16484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978770-0474-E469-E997-49DBB5AE7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172" y="2245768"/>
            <a:ext cx="2621390" cy="19660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449209D-2F37-44FC-F67A-7B3FFCF7D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172" y="223142"/>
            <a:ext cx="2621390" cy="1474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895" name="Google Shape;3895;p30"/>
          <p:cNvSpPr txBox="1">
            <a:spLocks noGrp="1"/>
          </p:cNvSpPr>
          <p:nvPr>
            <p:ph type="body" idx="4"/>
          </p:nvPr>
        </p:nvSpPr>
        <p:spPr>
          <a:xfrm>
            <a:off x="3808349" y="21390"/>
            <a:ext cx="6234600" cy="39206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/>
              <a:t>Серебряные волонтёры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/>
              <a:t>Морд-</a:t>
            </a:r>
            <a:r>
              <a:rPr lang="ru-RU" sz="3600" b="1" dirty="0" err="1"/>
              <a:t>Пишлинского</a:t>
            </a:r>
            <a:r>
              <a:rPr lang="ru-RU" sz="3600" b="1" dirty="0"/>
              <a:t> клуба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Активные</a:t>
            </a:r>
            <a:r>
              <a:rPr lang="ru-RU" sz="2000" b="1" dirty="0"/>
              <a:t> </a:t>
            </a:r>
            <a:r>
              <a:rPr lang="ru-RU" sz="2000" dirty="0"/>
              <a:t>жители</a:t>
            </a:r>
            <a:r>
              <a:rPr lang="ru-RU" sz="2000" b="1" dirty="0"/>
              <a:t> </a:t>
            </a:r>
            <a:r>
              <a:rPr lang="ru-RU" sz="2000" dirty="0"/>
              <a:t>«серебряного» возраста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собираются при клубе для создания и реализации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Добрых дел. Уже реализуются: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озеленение поселения,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помощь Церкви Рождества Богородицы,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работа мини-музея «Так жили наши предки»,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сохранение культурных традиций Мордвы,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развитие народных промыслов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lang="ru-RU" sz="20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sz="3600" b="1" dirty="0"/>
          </a:p>
        </p:txBody>
      </p:sp>
      <p:sp>
        <p:nvSpPr>
          <p:cNvPr id="3896" name="Google Shape;3896;p30"/>
          <p:cNvSpPr txBox="1"/>
          <p:nvPr/>
        </p:nvSpPr>
        <p:spPr>
          <a:xfrm>
            <a:off x="0" y="2349327"/>
            <a:ext cx="5463301" cy="20217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Пара </a:t>
            </a:r>
            <a:r>
              <a:rPr lang="ru-RU" sz="6000" dirty="0" err="1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тефт</a:t>
            </a:r>
            <a:r>
              <a:rPr lang="ru-RU" sz="6000" dirty="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 (Добрые дела)</a:t>
            </a:r>
            <a:endParaRPr sz="6000" dirty="0">
              <a:solidFill>
                <a:srgbClr val="FFFFFF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DC3D8F-244D-5990-57A7-A8175215C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4495" y="4490390"/>
            <a:ext cx="2255067" cy="22550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260B66-D792-1096-024C-EED4C5034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551" y="4371098"/>
            <a:ext cx="2504049" cy="18780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0DA5C3-0515-7A34-1471-F10160062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772" y="5146008"/>
            <a:ext cx="2255067" cy="1690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E1E1E43-31D4-5B86-3E20-03B9D94AE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438" y="5214819"/>
            <a:ext cx="1990630" cy="1492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CDF86F-3D74-BAF4-242F-1FDC7DD1C3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063" y="4979962"/>
            <a:ext cx="2197997" cy="16484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C65685-2D45-28A2-B15D-FDF12DE2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819" y="2594345"/>
            <a:ext cx="2780714" cy="2085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A051AA-0C9F-A31B-D3E4-0222E55C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994" y="259295"/>
            <a:ext cx="2528521" cy="16768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C11F3-1B9C-48F0-4FCA-2D94DB98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74" y="1770738"/>
            <a:ext cx="3738027" cy="3316500"/>
          </a:xfrm>
        </p:spPr>
        <p:txBody>
          <a:bodyPr/>
          <a:lstStyle/>
          <a:p>
            <a:r>
              <a:rPr lang="ru-RU" dirty="0"/>
              <a:t>Дорогою</a:t>
            </a:r>
            <a:br>
              <a:rPr lang="ru-RU" dirty="0"/>
            </a:br>
            <a:r>
              <a:rPr lang="ru-RU" dirty="0"/>
              <a:t>ДОБРА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9889BC-D357-B155-E373-B89C14412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8839" y="83304"/>
            <a:ext cx="7656967" cy="1358313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Волонтёрское движение 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</a:rPr>
              <a:t>Тат-</a:t>
            </a:r>
            <a:r>
              <a:rPr lang="ru-RU" sz="3600" dirty="0" err="1">
                <a:solidFill>
                  <a:schemeClr val="tx1"/>
                </a:solidFill>
              </a:rPr>
              <a:t>Пишлинского</a:t>
            </a:r>
            <a:r>
              <a:rPr lang="ru-RU" sz="3600" dirty="0">
                <a:solidFill>
                  <a:schemeClr val="tx1"/>
                </a:solidFill>
              </a:rPr>
              <a:t> клуба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AA5316-0E7F-D7E7-189D-15AAD0273C5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135901" y="1246080"/>
            <a:ext cx="5557500" cy="2212500"/>
          </a:xfrm>
        </p:spPr>
        <p:txBody>
          <a:bodyPr/>
          <a:lstStyle/>
          <a:p>
            <a:pPr marL="107950" indent="0" algn="ctr">
              <a:buNone/>
            </a:pPr>
            <a:r>
              <a:rPr lang="ru-RU" dirty="0"/>
              <a:t>Поселение уникально своими традициями,</a:t>
            </a:r>
          </a:p>
          <a:p>
            <a:pPr marL="107950" indent="0" algn="ctr">
              <a:buNone/>
            </a:pPr>
            <a:r>
              <a:rPr lang="ru-RU" dirty="0"/>
              <a:t> татарской национальной культурой. </a:t>
            </a:r>
          </a:p>
          <a:p>
            <a:pPr marL="107950" indent="0" algn="ctr">
              <a:buNone/>
            </a:pPr>
            <a:r>
              <a:rPr lang="ru-RU" dirty="0"/>
              <a:t>Ребята помогают сохранить знания о национальном костюме и традиционных блюдах в стенах музея национальной татарской культуры «Татарский дом».</a:t>
            </a:r>
          </a:p>
          <a:p>
            <a:pPr marL="107950" indent="0" algn="ctr">
              <a:buNone/>
            </a:pPr>
            <a:r>
              <a:rPr lang="ru-RU" dirty="0"/>
              <a:t>Организовывают патриотические и спортивные мероприятия </a:t>
            </a:r>
          </a:p>
          <a:p>
            <a:pPr marL="107950" indent="0" algn="ctr">
              <a:buNone/>
            </a:pPr>
            <a:r>
              <a:rPr lang="ru-RU" dirty="0"/>
              <a:t>для младших ребят.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04B2F5-33D2-3844-AFB8-15D498B9A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778" y="4921896"/>
            <a:ext cx="1862797" cy="18627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09E87B-13F6-ED28-6A5D-6497C2D38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735" y="5068150"/>
            <a:ext cx="2260209" cy="16951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6026D5-E29C-A423-BFE9-AC1B2C937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671" y="4679881"/>
            <a:ext cx="2391508" cy="1793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5D3E9C-E7FD-86D1-3FC1-B9AC62FC9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195" y="5068150"/>
            <a:ext cx="2275409" cy="1706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C4EA6F-6A01-F75E-AD88-9F630F8A7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9165" y="4541430"/>
            <a:ext cx="1846425" cy="19341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7839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05F75-0A45-E19E-0B20-F1AA67BA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471" y="5628533"/>
            <a:ext cx="3028306" cy="1229467"/>
          </a:xfrm>
          <a:prstGeom prst="rect">
            <a:avLst/>
          </a:prstGeom>
        </p:spPr>
      </p:pic>
      <p:sp>
        <p:nvSpPr>
          <p:cNvPr id="3881" name="Google Shape;3881;p29"/>
          <p:cNvSpPr txBox="1">
            <a:spLocks noGrp="1"/>
          </p:cNvSpPr>
          <p:nvPr>
            <p:ph type="title"/>
          </p:nvPr>
        </p:nvSpPr>
        <p:spPr>
          <a:xfrm>
            <a:off x="575953" y="2650457"/>
            <a:ext cx="11095500" cy="18346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/>
              <a:t>Сейчас формируется </a:t>
            </a:r>
            <a:br>
              <a:rPr lang="ru-RU" sz="3600" dirty="0"/>
            </a:br>
            <a:r>
              <a:rPr lang="ru-RU" sz="3600" dirty="0"/>
              <a:t>городской актив </a:t>
            </a:r>
            <a:br>
              <a:rPr lang="ru-RU" sz="3600" dirty="0"/>
            </a:br>
            <a:r>
              <a:rPr lang="ru-RU" sz="3600" dirty="0"/>
              <a:t>«Волонтёров культуры» при МБУК «РЦК»</a:t>
            </a:r>
            <a:endParaRPr sz="3600" dirty="0"/>
          </a:p>
        </p:txBody>
      </p:sp>
      <p:sp>
        <p:nvSpPr>
          <p:cNvPr id="3882" name="Google Shape;3882;p29"/>
          <p:cNvSpPr txBox="1">
            <a:spLocks noGrp="1"/>
          </p:cNvSpPr>
          <p:nvPr>
            <p:ph type="subTitle" idx="1"/>
          </p:nvPr>
        </p:nvSpPr>
        <p:spPr>
          <a:xfrm>
            <a:off x="263850" y="4780023"/>
            <a:ext cx="11379900" cy="23729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u="sng" dirty="0"/>
              <a:t>Своей главной задачей мы видим: </a:t>
            </a:r>
            <a:r>
              <a:rPr lang="ru-RU" sz="2400" dirty="0"/>
              <a:t>объединение всех волонтёров, желающих оказывать помощь в сфере культуры в Рузаевском муниципальном районе.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Это позволит более эффективно реализовывать задачи, 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делиться опытом, поддерживать инициативы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и сохранять традиции.  </a:t>
            </a: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/>
          </a:p>
        </p:txBody>
      </p:sp>
      <p:grpSp>
        <p:nvGrpSpPr>
          <p:cNvPr id="3883" name="Google Shape;3883;p29"/>
          <p:cNvGrpSpPr/>
          <p:nvPr/>
        </p:nvGrpSpPr>
        <p:grpSpPr>
          <a:xfrm rot="10800000">
            <a:off x="5477077" y="891526"/>
            <a:ext cx="1237846" cy="872004"/>
            <a:chOff x="621403" y="597265"/>
            <a:chExt cx="1588204" cy="1118814"/>
          </a:xfrm>
        </p:grpSpPr>
        <p:sp>
          <p:nvSpPr>
            <p:cNvPr id="3884" name="Google Shape;3884;p29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85725" dist="38100" dir="288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85725" dist="38100" dir="288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51D80-3A40-3C05-E659-2A5C39624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8" y="-44204"/>
            <a:ext cx="2921391" cy="29606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8BA1D6-6F8D-A42B-513A-0993117A1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249" y="0"/>
            <a:ext cx="2580751" cy="304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8" name="Google Shape;5148;p40"/>
          <p:cNvGrpSpPr/>
          <p:nvPr/>
        </p:nvGrpSpPr>
        <p:grpSpPr>
          <a:xfrm>
            <a:off x="1691402" y="656999"/>
            <a:ext cx="2721600" cy="5544000"/>
            <a:chOff x="1020040" y="533174"/>
            <a:chExt cx="2721600" cy="5544000"/>
          </a:xfrm>
        </p:grpSpPr>
        <p:sp>
          <p:nvSpPr>
            <p:cNvPr id="5149" name="Google Shape;5149;p40"/>
            <p:cNvSpPr/>
            <p:nvPr/>
          </p:nvSpPr>
          <p:spPr>
            <a:xfrm rot="5322">
              <a:off x="1024388" y="535271"/>
              <a:ext cx="2712903" cy="5539807"/>
            </a:xfrm>
            <a:prstGeom prst="roundRect">
              <a:avLst>
                <a:gd name="adj" fmla="val 13728"/>
              </a:avLst>
            </a:pr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0" name="Google Shape;5150;p40"/>
            <p:cNvSpPr/>
            <p:nvPr/>
          </p:nvSpPr>
          <p:spPr>
            <a:xfrm rot="5339">
              <a:off x="1117826" y="634766"/>
              <a:ext cx="2511303" cy="5315706"/>
            </a:xfrm>
            <a:prstGeom prst="roundRect">
              <a:avLst>
                <a:gd name="adj" fmla="val 11202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1" name="Google Shape;5151;p40"/>
            <p:cNvSpPr/>
            <p:nvPr/>
          </p:nvSpPr>
          <p:spPr>
            <a:xfrm rot="-10793156">
              <a:off x="1702602" y="592275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2" name="Google Shape;5152;p40"/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3" name="Google Shape;5153;p40"/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4" name="Google Shape;5154;p40"/>
            <p:cNvSpPr/>
            <p:nvPr/>
          </p:nvSpPr>
          <p:spPr>
            <a:xfrm>
              <a:off x="2176639" y="720996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5" name="Google Shape;5155;p40"/>
          <p:cNvSpPr txBox="1">
            <a:spLocks noGrp="1"/>
          </p:cNvSpPr>
          <p:nvPr>
            <p:ph type="title"/>
          </p:nvPr>
        </p:nvSpPr>
        <p:spPr>
          <a:xfrm>
            <a:off x="5964701" y="1981882"/>
            <a:ext cx="6452381" cy="28942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/>
              <a:t>МБУК «РЦК»</a:t>
            </a:r>
            <a:br>
              <a:rPr lang="ru-RU" sz="5400" dirty="0"/>
            </a:br>
            <a:r>
              <a:rPr lang="ru-RU" sz="5400" dirty="0"/>
              <a:t>Рузаевского</a:t>
            </a:r>
            <a:br>
              <a:rPr lang="ru-RU" sz="5400" dirty="0"/>
            </a:br>
            <a:r>
              <a:rPr lang="ru-RU" sz="5400" dirty="0"/>
              <a:t>муниципального </a:t>
            </a:r>
            <a:br>
              <a:rPr lang="ru-RU" sz="5400" dirty="0"/>
            </a:br>
            <a:r>
              <a:rPr lang="ru-RU" sz="5400" dirty="0"/>
              <a:t>района</a:t>
            </a:r>
            <a:endParaRPr sz="5400" dirty="0"/>
          </a:p>
        </p:txBody>
      </p:sp>
      <p:sp>
        <p:nvSpPr>
          <p:cNvPr id="5156" name="Google Shape;5156;p40"/>
          <p:cNvSpPr txBox="1">
            <a:spLocks noGrp="1"/>
          </p:cNvSpPr>
          <p:nvPr>
            <p:ph type="body" idx="1"/>
          </p:nvPr>
        </p:nvSpPr>
        <p:spPr>
          <a:xfrm>
            <a:off x="6916612" y="5131393"/>
            <a:ext cx="43011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3600" dirty="0"/>
              <a:t>ID 10041446</a:t>
            </a:r>
            <a:endParaRPr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C55BE-019C-E251-BBC7-3B2ADE0B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925" y="139409"/>
            <a:ext cx="1842473" cy="1842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DF5E79-E379-E478-95C8-97FCD0425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18" y="970798"/>
            <a:ext cx="2494800" cy="488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21600D-0E1B-F5EE-B546-B8BB3D2E88C6}"/>
              </a:ext>
            </a:extLst>
          </p:cNvPr>
          <p:cNvSpPr/>
          <p:nvPr/>
        </p:nvSpPr>
        <p:spPr>
          <a:xfrm>
            <a:off x="4506538" y="5849546"/>
            <a:ext cx="6311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</a:rPr>
              <a:t>Мы на 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DOBRO.RU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D1D1D1"/>
      </a:lt2>
      <a:accent1>
        <a:srgbClr val="E6252C"/>
      </a:accent1>
      <a:accent2>
        <a:srgbClr val="DA1DB6"/>
      </a:accent2>
      <a:accent3>
        <a:srgbClr val="1297FB"/>
      </a:accent3>
      <a:accent4>
        <a:srgbClr val="1C72E1"/>
      </a:accent4>
      <a:accent5>
        <a:srgbClr val="F2D61B"/>
      </a:accent5>
      <a:accent6>
        <a:srgbClr val="FFAB1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449</Words>
  <Application>Microsoft Office PowerPoint</Application>
  <PresentationFormat>Широкоэкранный</PresentationFormat>
  <Paragraphs>59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Abril Fatface</vt:lpstr>
      <vt:lpstr>Aldrich</vt:lpstr>
      <vt:lpstr>Arial</vt:lpstr>
      <vt:lpstr>Barlow Black</vt:lpstr>
      <vt:lpstr>Barlow;900</vt:lpstr>
      <vt:lpstr>Calibri</vt:lpstr>
      <vt:lpstr>DM Sans</vt:lpstr>
      <vt:lpstr>SlidesMania</vt:lpstr>
      <vt:lpstr>Муниципальное бюджетное учреждение культуры «Районный центр культуры»</vt:lpstr>
      <vt:lpstr>МБУК «РЦК»</vt:lpstr>
      <vt:lpstr>19 филиалов:</vt:lpstr>
      <vt:lpstr>ПЕРВИЧНЫХ ВОЛОНТЁРСКИХ ЯЧЕЙКИ</vt:lpstr>
      <vt:lpstr>7-ой ЛЕПЕСТОК</vt:lpstr>
      <vt:lpstr>Презентация PowerPoint</vt:lpstr>
      <vt:lpstr>Дорогою ДОБРА</vt:lpstr>
      <vt:lpstr>Сейчас формируется  городской актив  «Волонтёров культуры» при МБУК «РЦК»</vt:lpstr>
      <vt:lpstr>МБУК «РЦК» Рузаевского муниципального  района</vt:lpstr>
      <vt:lpstr>Всегда рады Вам!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User</dc:creator>
  <cp:lastModifiedBy>user</cp:lastModifiedBy>
  <cp:revision>9</cp:revision>
  <dcterms:modified xsi:type="dcterms:W3CDTF">2023-02-07T12:28:51Z</dcterms:modified>
</cp:coreProperties>
</file>