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1" r:id="rId3"/>
    <p:sldId id="268" r:id="rId4"/>
    <p:sldId id="309" r:id="rId5"/>
    <p:sldId id="294" r:id="rId6"/>
    <p:sldId id="291" r:id="rId7"/>
    <p:sldId id="312" r:id="rId8"/>
    <p:sldId id="313" r:id="rId9"/>
    <p:sldId id="314" r:id="rId10"/>
    <p:sldId id="310" r:id="rId11"/>
    <p:sldId id="293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22ea2def22ac33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AE2"/>
    <a:srgbClr val="0F6295"/>
    <a:srgbClr val="F89EE7"/>
    <a:srgbClr val="A7E8FF"/>
    <a:srgbClr val="41CEFF"/>
    <a:srgbClr val="0B73B8"/>
    <a:srgbClr val="2EC0FF"/>
    <a:srgbClr val="01304E"/>
    <a:srgbClr val="0873BA"/>
    <a:srgbClr val="FBA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8"/>
    <p:restoredTop sz="94592"/>
  </p:normalViewPr>
  <p:slideViewPr>
    <p:cSldViewPr snapToGrid="0" snapToObjects="1">
      <p:cViewPr varScale="1">
        <p:scale>
          <a:sx n="84" d="100"/>
          <a:sy n="84" d="100"/>
        </p:scale>
        <p:origin x="60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Федеральная программа "Обучение служением"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853CB-098F-4604-BC9A-E9F8FCE771A5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B33E6-B4DF-4C8D-B1ED-820AD3F88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83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Федеральная программа "Обучение служением"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29D7E-A6E8-2246-B8CD-991C28DB287B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0B2C8-089D-F44F-9056-E4858B823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87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Используйте шрифты </a:t>
            </a:r>
            <a:r>
              <a:rPr lang="en-US" dirty="0"/>
              <a:t>Calibri</a:t>
            </a:r>
            <a:r>
              <a:rPr lang="ru-RU" dirty="0"/>
              <a:t>, </a:t>
            </a:r>
            <a:r>
              <a:rPr lang="en-US" dirty="0"/>
              <a:t>Arial.</a:t>
            </a:r>
            <a:r>
              <a:rPr lang="en-US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1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9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6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0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0B2C8-089D-F44F-9056-E4858B823D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0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6A7C2-CAD2-41A2-AB67-8699C087866C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1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4D1A-5543-4BE4-9AD5-43A52A07CD85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E1A08-8D52-4280-B3EE-CC459C1A7306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1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B5C1-C708-4A90-A348-7BC4EAE5AEE7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A82F-1DBD-424F-80C5-CF41D84B1836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1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33EC-3564-4805-9CDB-568C4BBC998A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7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C80C-4B52-4D41-A638-5BB0A05100B8}" type="datetime1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1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C6AE-F9D4-4FCA-877F-B3A394FFCFAB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B07F-7B72-4806-A35A-4900CCE14514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0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B95FE-3A25-48B2-ADCE-0909A4100F23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6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FE844-A731-4B05-A108-DF0AF2AD1109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3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BE68-A6D5-47AE-8313-5F08C0F0DF11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4EE4B-4FA5-C24D-B7E6-49189F1D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6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3981660" y="0"/>
            <a:ext cx="2921360" cy="3583459"/>
          </a:xfrm>
          <a:prstGeom prst="parallelogram">
            <a:avLst>
              <a:gd name="adj" fmla="val 4388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3639749" y="3281018"/>
            <a:ext cx="3037206" cy="3583459"/>
          </a:xfrm>
          <a:prstGeom prst="parallelogram">
            <a:avLst>
              <a:gd name="adj" fmla="val 45244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2907" y="858983"/>
            <a:ext cx="5265403" cy="3783290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Привлечение людей к проблеме бездомных животных в </a:t>
            </a:r>
            <a:r>
              <a:rPr lang="ru-RU" sz="3500" dirty="0" smtClean="0">
                <a:latin typeface="Bahnschrift Condensed" panose="020B0502040204020203" pitchFamily="34" charset="0"/>
                <a:cs typeface="Arial" panose="020B0604020202020204" pitchFamily="34" charset="0"/>
              </a:rPr>
              <a:t>городе </a:t>
            </a:r>
            <a:r>
              <a:rPr lang="ru-RU" sz="3500" dirty="0">
                <a:latin typeface="Bahnschrift Condensed" panose="020B0502040204020203" pitchFamily="34" charset="0"/>
                <a:cs typeface="Arial" panose="020B0604020202020204" pitchFamily="34" charset="0"/>
              </a:rPr>
              <a:t>Владивостоке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endParaRPr lang="en-US" sz="1900" b="1" i="1" dirty="0" smtClean="0">
              <a:solidFill>
                <a:srgbClr val="0F6295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ru-RU" sz="1900" b="1" i="1" dirty="0" smtClean="0">
                <a:solidFill>
                  <a:srgbClr val="0F6295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Заказчик</a:t>
            </a:r>
            <a:r>
              <a:rPr lang="ru-RU" sz="1900" b="1" i="1" dirty="0">
                <a:solidFill>
                  <a:srgbClr val="0F6295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Фонд помощи бездомным животным </a:t>
            </a:r>
            <a:r>
              <a:rPr lang="ru-RU" sz="1900" b="1" i="1" dirty="0" smtClean="0">
                <a:solidFill>
                  <a:srgbClr val="0F6295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«Умка»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ru-RU" sz="1900" b="1" i="1" dirty="0" smtClean="0">
                <a:solidFill>
                  <a:srgbClr val="0F6295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Попова </a:t>
            </a:r>
            <a:r>
              <a:rPr lang="ru-RU" sz="1900" b="1" i="1" dirty="0">
                <a:solidFill>
                  <a:srgbClr val="0F6295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Ксения Александровна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3" y="970628"/>
            <a:ext cx="2891509" cy="1141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C1A9906-C279-445D-B12D-7D27DEC91EFB}"/>
              </a:ext>
            </a:extLst>
          </p:cNvPr>
          <p:cNvSpPr txBox="1"/>
          <p:nvPr/>
        </p:nvSpPr>
        <p:spPr>
          <a:xfrm>
            <a:off x="7722727" y="5072747"/>
            <a:ext cx="36867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Выполнили студенты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БГУ-21-УР1 и БМН-22- БЗ3: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Кисель К.В.; Косарева А.В.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Корнилова Е.С.; Медведев В.В.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 err="1">
                <a:latin typeface="Bahnschrift Condensed" panose="020B0502040204020203" pitchFamily="34" charset="0"/>
                <a:cs typeface="Arial" panose="020B0604020202020204" pitchFamily="34" charset="0"/>
              </a:rPr>
              <a:t>Сайяхак</a:t>
            </a: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 А.; Шидловский А.Р.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Яковлева А.А.; Хомутова А.А.</a:t>
            </a:r>
          </a:p>
          <a:p>
            <a:pPr algn="ctr" rtl="0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Bahnschrift Condensed" panose="020B0502040204020203" pitchFamily="34" charset="0"/>
                <a:cs typeface="Arial" panose="020B0604020202020204" pitchFamily="34" charset="0"/>
              </a:rPr>
              <a:t>Ковалева М.И.; Фёдоров К.Д.</a:t>
            </a:r>
            <a:endParaRPr lang="ru-RU" sz="1500" dirty="0">
              <a:solidFill>
                <a:schemeClr val="accent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Организаторам ❘ DOBRO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40" y="2521394"/>
            <a:ext cx="2244725" cy="21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АУ Республиканский центр волонтерского движения и поддержки молодежных  инициати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7" y="3071490"/>
            <a:ext cx="1023938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йл:Rosmolodezh.png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8" y="4223798"/>
            <a:ext cx="3042619" cy="215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546" y="2597150"/>
            <a:ext cx="4040432" cy="1384300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Роли студентов в проекте</a:t>
            </a:r>
            <a:endParaRPr lang="en-US" sz="4400" b="1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sp>
        <p:nvSpPr>
          <p:cNvPr id="30" name="Parallelogram 57"/>
          <p:cNvSpPr/>
          <p:nvPr/>
        </p:nvSpPr>
        <p:spPr>
          <a:xfrm>
            <a:off x="200784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elogram 58"/>
          <p:cNvSpPr/>
          <p:nvPr/>
        </p:nvSpPr>
        <p:spPr>
          <a:xfrm>
            <a:off x="1047444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elogram 57"/>
          <p:cNvSpPr/>
          <p:nvPr/>
        </p:nvSpPr>
        <p:spPr>
          <a:xfrm>
            <a:off x="2540436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58"/>
          <p:cNvSpPr/>
          <p:nvPr/>
        </p:nvSpPr>
        <p:spPr>
          <a:xfrm>
            <a:off x="3387096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7D656FAA-9DC3-E5EB-7776-3671DBC97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337413"/>
              </p:ext>
            </p:extLst>
          </p:nvPr>
        </p:nvGraphicFramePr>
        <p:xfrm>
          <a:off x="4536105" y="1372754"/>
          <a:ext cx="6935458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889">
                  <a:extLst>
                    <a:ext uri="{9D8B030D-6E8A-4147-A177-3AD203B41FA5}">
                      <a16:colId xmlns="" xmlns:a16="http://schemas.microsoft.com/office/drawing/2014/main" val="1257076742"/>
                    </a:ext>
                  </a:extLst>
                </a:gridCol>
                <a:gridCol w="4828569">
                  <a:extLst>
                    <a:ext uri="{9D8B030D-6E8A-4147-A177-3AD203B41FA5}">
                      <a16:colId xmlns="" xmlns:a16="http://schemas.microsoft.com/office/drawing/2014/main" val="923782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ФИО студента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Роли в проекте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94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Кисель К.В.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проведение лекции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6213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Ковалева М.И.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подготовка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5164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Косарева А.В.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подготовка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674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Корнилова Е.С.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подготовка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204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Медведев В.В.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подготовка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1854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err="1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Сайяхак</a:t>
                      </a:r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 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техническое обслуживание, подготовка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899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Федоров К.Д.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подготовка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589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Хомутова А.А.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создание опроса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868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Шидловский А.Р.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проведение лекции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556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Яковлева А.А.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Bahnschrift Condensed" panose="020B0502040204020203" pitchFamily="34" charset="0"/>
                          <a:ea typeface="Montserrat" charset="0"/>
                          <a:cs typeface="Montserrat" charset="0"/>
                        </a:rPr>
                        <a:t>ведение переговоров, проведение лекции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9522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25"/>
          <p:cNvSpPr/>
          <p:nvPr/>
        </p:nvSpPr>
        <p:spPr>
          <a:xfrm>
            <a:off x="5274105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28"/>
          <p:cNvSpPr/>
          <p:nvPr/>
        </p:nvSpPr>
        <p:spPr>
          <a:xfrm>
            <a:off x="6120765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25"/>
          <p:cNvSpPr/>
          <p:nvPr/>
        </p:nvSpPr>
        <p:spPr>
          <a:xfrm>
            <a:off x="4483200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28"/>
          <p:cNvSpPr/>
          <p:nvPr/>
        </p:nvSpPr>
        <p:spPr>
          <a:xfrm>
            <a:off x="5329860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656C49-B26C-5020-F51B-C9CAE39DF72A}"/>
              </a:ext>
            </a:extLst>
          </p:cNvPr>
          <p:cNvSpPr txBox="1"/>
          <p:nvPr/>
        </p:nvSpPr>
        <p:spPr>
          <a:xfrm>
            <a:off x="3766775" y="2908568"/>
            <a:ext cx="4658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Bahnschrift Condensed" panose="020B0502040204020203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1303961"/>
            <a:ext cx="7548980" cy="4514947"/>
          </a:xfrm>
        </p:spPr>
        <p:txBody>
          <a:bodyPr>
            <a:noAutofit/>
          </a:bodyPr>
          <a:lstStyle/>
          <a:p>
            <a:pPr marL="426720" lvl="1" indent="457200" algn="l"/>
            <a:r>
              <a:rPr lang="ru-RU" sz="2500" dirty="0">
                <a:latin typeface="Bahnschrift Condensed" panose="020B0502040204020203" pitchFamily="34" charset="0"/>
              </a:rPr>
              <a:t>Одной из главных проблем, связанных с приютами для животных, является нехватка волонтеров и сотрудников для их обслуживания. Кроме того, отсутствие волонтеров затрудняет поиск новых хозяев для животных, что также негативно сказывается на их судьбе. </a:t>
            </a:r>
          </a:p>
          <a:p>
            <a:pPr marL="426720" lvl="1" indent="457200" algn="l"/>
            <a:r>
              <a:rPr lang="ru-RU" sz="2500" dirty="0">
                <a:latin typeface="Bahnschrift Condensed" panose="020B0502040204020203" pitchFamily="34" charset="0"/>
              </a:rPr>
              <a:t>Недостаточная осведомленность населения: </a:t>
            </a:r>
          </a:p>
          <a:p>
            <a:pPr marL="426720" lvl="1" indent="457200" algn="l"/>
            <a:r>
              <a:rPr lang="ru-RU" sz="2500" dirty="0">
                <a:latin typeface="Bahnschrift Condensed" panose="020B0502040204020203" pitchFamily="34" charset="0"/>
              </a:rPr>
              <a:t>- о существовании приютов для бездомных животных;</a:t>
            </a:r>
          </a:p>
          <a:p>
            <a:pPr marL="426720" lvl="1" indent="457200" algn="l"/>
            <a:r>
              <a:rPr lang="ru-RU" sz="2500" dirty="0">
                <a:latin typeface="Bahnschrift Condensed" panose="020B0502040204020203" pitchFamily="34" charset="0"/>
              </a:rPr>
              <a:t>- о возможности забрать к себе животных: </a:t>
            </a:r>
          </a:p>
          <a:p>
            <a:pPr marL="426720" lvl="1" indent="457200" algn="l"/>
            <a:r>
              <a:rPr lang="ru-RU" sz="2500" dirty="0">
                <a:latin typeface="Bahnschrift Condensed" panose="020B0502040204020203" pitchFamily="34" charset="0"/>
              </a:rPr>
              <a:t>- о преимуществах и радостях жизни с домашним питомцем из приюта.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34669"/>
            <a:ext cx="12192000" cy="923330"/>
          </a:xfrm>
          <a:prstGeom prst="rect">
            <a:avLst/>
          </a:prstGeom>
          <a:solidFill>
            <a:srgbClr val="0F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4788" y="150631"/>
            <a:ext cx="4863978" cy="1002999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atin typeface="Bahnschrift Condensed" panose="020B0502040204020203" pitchFamily="34" charset="0"/>
                <a:ea typeface="Abril Fatface" charset="0"/>
                <a:cs typeface="Calibri" panose="020F0502020204030204" pitchFamily="34" charset="0"/>
              </a:rPr>
              <a:t>Описание проблемы</a:t>
            </a:r>
            <a:endParaRPr lang="en-US" sz="4400" b="1" dirty="0">
              <a:latin typeface="Bahnschrift Condensed" panose="020B0502040204020203" pitchFamily="34" charset="0"/>
              <a:ea typeface="Abril Fatface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4112B68-7BD7-59DE-738D-C9CB2EEE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0" y="248844"/>
            <a:ext cx="3810330" cy="2542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FFAF94-902E-34C9-0487-797944414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10" y="3091756"/>
            <a:ext cx="3810330" cy="2542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127" y="480593"/>
            <a:ext cx="3692228" cy="96166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Цель проекта</a:t>
            </a:r>
            <a:endParaRPr lang="en-US" sz="4400" b="1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sp>
        <p:nvSpPr>
          <p:cNvPr id="58" name="Parallelogram 57"/>
          <p:cNvSpPr/>
          <p:nvPr/>
        </p:nvSpPr>
        <p:spPr>
          <a:xfrm>
            <a:off x="128911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arallelogram 58"/>
          <p:cNvSpPr/>
          <p:nvPr/>
        </p:nvSpPr>
        <p:spPr>
          <a:xfrm>
            <a:off x="1047444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36582" y="1668179"/>
            <a:ext cx="5130584" cy="1952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Bahnschrift Condensed" panose="020B0502040204020203" pitchFamily="34" charset="0"/>
              </a:rPr>
              <a:t>Увеличить число людей, которые будут правильно заботиться о своих домашних животных и помогать фондам в спасении бездомных животных.</a:t>
            </a:r>
            <a:endParaRPr lang="en-US" sz="1200" dirty="0">
              <a:latin typeface="Bahnschrift Condensed" panose="020B0502040204020203" pitchFamily="34" charset="0"/>
              <a:ea typeface="Montserrat" charset="0"/>
              <a:cs typeface="Montserrat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A2C4EC1A-15BA-D98E-4C9F-119482A706A1}"/>
              </a:ext>
            </a:extLst>
          </p:cNvPr>
          <p:cNvSpPr txBox="1">
            <a:spLocks/>
          </p:cNvSpPr>
          <p:nvPr/>
        </p:nvSpPr>
        <p:spPr>
          <a:xfrm>
            <a:off x="7051791" y="1668180"/>
            <a:ext cx="4172125" cy="96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Задачи проекта</a:t>
            </a:r>
            <a:endParaRPr lang="en-US" sz="4400" b="1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5B1B4C99-72DB-F201-5642-5314804DFA6E}"/>
              </a:ext>
            </a:extLst>
          </p:cNvPr>
          <p:cNvSpPr txBox="1">
            <a:spLocks/>
          </p:cNvSpPr>
          <p:nvPr/>
        </p:nvSpPr>
        <p:spPr>
          <a:xfrm>
            <a:off x="6326589" y="2780226"/>
            <a:ext cx="5622530" cy="3445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3920" lvl="1" indent="-457200" algn="l">
              <a:buAutoNum type="arabicPeriod"/>
            </a:pPr>
            <a:r>
              <a:rPr lang="ru-RU" sz="2400" dirty="0">
                <a:latin typeface="Bahnschrift Condensed" panose="020B0502040204020203" pitchFamily="34" charset="0"/>
              </a:rPr>
              <a:t>Организация и проведение информационной кампании для привлечения внимания общественности к проблеме бездомных животных;</a:t>
            </a:r>
          </a:p>
          <a:p>
            <a:pPr marL="883920" lvl="1" indent="-457200" algn="l">
              <a:buAutoNum type="arabicPeriod"/>
            </a:pPr>
            <a:r>
              <a:rPr lang="ru-RU" sz="2400" dirty="0">
                <a:latin typeface="Bahnschrift Condensed" panose="020B0502040204020203" pitchFamily="34" charset="0"/>
              </a:rPr>
              <a:t>Проработать возможность организации социальной практики в приютах.</a:t>
            </a:r>
          </a:p>
          <a:p>
            <a:pPr marL="883920" lvl="1" indent="-457200" algn="l">
              <a:buAutoNum type="arabicPeriod"/>
            </a:pP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3074" name="Picture 2" descr="Цели современных email-рассылок и задачи компаний для достижения этих цел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2" y="3779669"/>
            <a:ext cx="4575175" cy="33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57"/>
          <p:cNvSpPr/>
          <p:nvPr/>
        </p:nvSpPr>
        <p:spPr>
          <a:xfrm>
            <a:off x="7394459" y="-1"/>
            <a:ext cx="1277643" cy="1199369"/>
          </a:xfrm>
          <a:prstGeom prst="parallelogram">
            <a:avLst>
              <a:gd name="adj" fmla="val 4334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58"/>
          <p:cNvSpPr/>
          <p:nvPr/>
        </p:nvSpPr>
        <p:spPr>
          <a:xfrm>
            <a:off x="8319736" y="-1"/>
            <a:ext cx="1277643" cy="1185354"/>
          </a:xfrm>
          <a:prstGeom prst="parallelogram">
            <a:avLst>
              <a:gd name="adj" fmla="val 43349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1890" y="429637"/>
            <a:ext cx="8133752" cy="970238"/>
          </a:xfrm>
        </p:spPr>
        <p:txBody>
          <a:bodyPr>
            <a:normAutofit/>
          </a:bodyPr>
          <a:lstStyle/>
          <a:p>
            <a:pPr algn="l"/>
            <a:r>
              <a:rPr lang="ru-RU" sz="4400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Ход реализации проекта</a:t>
            </a:r>
            <a:endParaRPr lang="en-US" sz="4400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28833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875493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9455" y="1679004"/>
            <a:ext cx="639845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Хакатон;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Мозговой штурм;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Построение плана работы;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Встреча с проректорами;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Создание текста;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Производство презентации;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Согласование с руководителем/заказчиком;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Проведение лекции среди студентов 2 курса и апробация результатов;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Сбор обратной связи;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Сведение полученной информации для защиты </a:t>
            </a:r>
            <a:r>
              <a:rPr lang="en-US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проекта.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pic>
        <p:nvPicPr>
          <p:cNvPr id="4100" name="Picture 4" descr="Как организовать работу в команде и избежать конфликтов ― советы от  выпускника ИТМ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3" y="2332600"/>
            <a:ext cx="4270651" cy="31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5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81" y="2495550"/>
            <a:ext cx="4040432" cy="128679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Встреча с проректорами</a:t>
            </a:r>
            <a:endParaRPr lang="en-US" sz="4400" b="1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sp>
        <p:nvSpPr>
          <p:cNvPr id="30" name="Parallelogram 57"/>
          <p:cNvSpPr/>
          <p:nvPr/>
        </p:nvSpPr>
        <p:spPr>
          <a:xfrm>
            <a:off x="200784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elogram 58"/>
          <p:cNvSpPr/>
          <p:nvPr/>
        </p:nvSpPr>
        <p:spPr>
          <a:xfrm>
            <a:off x="1047444" y="491192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elogram 57"/>
          <p:cNvSpPr/>
          <p:nvPr/>
        </p:nvSpPr>
        <p:spPr>
          <a:xfrm>
            <a:off x="2540436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B7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allelogram 58"/>
          <p:cNvSpPr/>
          <p:nvPr/>
        </p:nvSpPr>
        <p:spPr>
          <a:xfrm>
            <a:off x="3387096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41C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pic>
        <p:nvPicPr>
          <p:cNvPr id="3" name="IMG_03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7111" y="1593850"/>
            <a:ext cx="6581423" cy="37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749636" y="11234"/>
            <a:ext cx="6442364" cy="6851963"/>
          </a:xfrm>
          <a:prstGeom prst="rect">
            <a:avLst/>
          </a:prstGeom>
          <a:solidFill>
            <a:srgbClr val="0F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" y="5664820"/>
            <a:ext cx="5749635" cy="1193180"/>
          </a:xfrm>
          <a:prstGeom prst="rect">
            <a:avLst/>
          </a:prstGeom>
          <a:solidFill>
            <a:srgbClr val="2E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Parallelogram 25"/>
          <p:cNvSpPr/>
          <p:nvPr/>
        </p:nvSpPr>
        <p:spPr>
          <a:xfrm>
            <a:off x="28833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28"/>
          <p:cNvSpPr/>
          <p:nvPr/>
        </p:nvSpPr>
        <p:spPr>
          <a:xfrm>
            <a:off x="875493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25" y="511931"/>
            <a:ext cx="1958210" cy="61603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7578" y="2862145"/>
            <a:ext cx="4040432" cy="764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Проведение лекции</a:t>
            </a:r>
            <a:endParaRPr lang="en-US" sz="4400" b="1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pic>
        <p:nvPicPr>
          <p:cNvPr id="2050" name="Picture 2" descr="https://downloader.disk.yandex.ru/preview/f0dfa20297446c3acc982930cff722c385a596e4b67057be56047b55975baf55/65b12aa1/QzlN7B3iPzEr8na07BtT2wgy-RT7pAnoj8bmp97bxdndzKrptbBpC-fl9Fnqt_F4TSGYtZ6WUzd6qurvdbC78g%3D%3D?uid=0&amp;filename=IMG_2085.JPG&amp;disposition=inline&amp;hash=&amp;limit=0&amp;content_type=image%2Fjpeg&amp;owner_uid=0&amp;tknv=v2&amp;size=3166x15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84" y="3876805"/>
            <a:ext cx="3130920" cy="208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downloader.disk.yandex.ru/preview/c764c1437d30579d552a264c06fcf0c8c46d72ef7f220dc8bf86c4779998f9ca/65b12aa1/zwPYlzPRl56d95HmjHaT7kDHcP0Nc2bmCvqAgyVmg2pAiPv-5UUYe3rNYYyftuTYJqWVHOTLNJ-9Yzn18cKAeg%3D%3D?uid=0&amp;filename=IMG_2114.JPG&amp;disposition=inline&amp;hash=&amp;limit=0&amp;content_type=image%2Fjpeg&amp;owner_uid=0&amp;tknv=v2&amp;size=3166x15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01" y="1824599"/>
            <a:ext cx="2462458" cy="36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downloader.disk.yandex.ru/preview/2302b216764d3ccf568a24a3c177bd3bc6eb954dc569163b77ea7fe32f1e1030/65b12aa1/bN686mLneAdF3to2uIKj7y9NrLU8DbM_U5gHQR-PR94vR8to9V7VjO4cvFmY9sBxKxb0Nr9ELj4D6ilB9Hj7bA%3D%3D?uid=0&amp;filename=WhatsApp%20Image%202024-01-19%20at%2019.26.37.jpeg&amp;disposition=inline&amp;hash=&amp;limit=0&amp;content_type=image%2Fjpeg&amp;owner_uid=0&amp;tknv=v2&amp;size=3166x15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29" y="1589649"/>
            <a:ext cx="3056829" cy="20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B4F23B8-D6B2-001D-81C5-CDEA7498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42" y="1130300"/>
            <a:ext cx="2705858" cy="4880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BE958FE-39FB-4966-C66C-33A99279D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908" y="1126436"/>
            <a:ext cx="2728770" cy="4883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B0C45A6-48DE-1F59-6A35-5DBEDB0F0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558" y="1126436"/>
            <a:ext cx="2687119" cy="4883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34342" y="33062"/>
            <a:ext cx="8133752" cy="97023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Содержание презентации</a:t>
            </a:r>
            <a:endParaRPr lang="en-US" sz="4400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B3DC35A-A564-EA52-0E8E-CD6050D7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65" b="6099"/>
          <a:stretch/>
        </p:blipFill>
        <p:spPr>
          <a:xfrm>
            <a:off x="729575" y="1031131"/>
            <a:ext cx="3165231" cy="51459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4E7249-895F-414D-79AA-600E6A65C9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26" b="8794"/>
          <a:stretch/>
        </p:blipFill>
        <p:spPr>
          <a:xfrm>
            <a:off x="4824669" y="1031132"/>
            <a:ext cx="3165231" cy="51459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B0FB546-8000-C1D8-09FB-355B098B1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91" r="2569" b="5674"/>
          <a:stretch/>
        </p:blipFill>
        <p:spPr>
          <a:xfrm>
            <a:off x="8919763" y="1031130"/>
            <a:ext cx="3083918" cy="5145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34342" y="33062"/>
            <a:ext cx="8133752" cy="97023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Обратная связь от студентов</a:t>
            </a:r>
            <a:endParaRPr lang="en-US" sz="4400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25"/>
          <p:cNvSpPr/>
          <p:nvPr/>
        </p:nvSpPr>
        <p:spPr>
          <a:xfrm>
            <a:off x="28833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875493" y="0"/>
            <a:ext cx="1277643" cy="1946080"/>
          </a:xfrm>
          <a:prstGeom prst="parallelogram">
            <a:avLst>
              <a:gd name="adj" fmla="val 4334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34" y="388091"/>
            <a:ext cx="1804231" cy="61520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275554" y="388091"/>
            <a:ext cx="4791808" cy="13843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Bahnschrift Condensed" panose="020B0502040204020203" pitchFamily="34" charset="0"/>
                <a:ea typeface="Abril Fatface" charset="0"/>
                <a:cs typeface="Abril Fatface" charset="0"/>
              </a:rPr>
              <a:t>Реализация проекта в следующем семестре:</a:t>
            </a:r>
            <a:endParaRPr lang="en-US" sz="3600" b="1" dirty="0">
              <a:latin typeface="Bahnschrift Condensed" panose="020B0502040204020203" pitchFamily="34" charset="0"/>
              <a:ea typeface="Abril Fatface" charset="0"/>
              <a:cs typeface="Abril Fatfac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710" y="2549236"/>
            <a:ext cx="5682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рамках продвижения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«Урок Добра»,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принято решение о создании социального видеоролика, для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этого необходимо привлечь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студентов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Высшей школы кино и телевидения ВВГУ.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59" y="2729164"/>
            <a:ext cx="2872518" cy="27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93fa42fd687108f30731fcb7bb75dad1ef3d6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379</Words>
  <Application>Microsoft Office PowerPoint</Application>
  <PresentationFormat>Широкоэкранный</PresentationFormat>
  <Paragraphs>75</Paragraphs>
  <Slides>11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Abril Fatface</vt:lpstr>
      <vt:lpstr>Arial</vt:lpstr>
      <vt:lpstr>Bahnschrift Condensed</vt:lpstr>
      <vt:lpstr>Calibri</vt:lpstr>
      <vt:lpstr>Calibri Light</vt:lpstr>
      <vt:lpstr>Montserrat</vt:lpstr>
      <vt:lpstr>Times New Roman</vt:lpstr>
      <vt:lpstr>Office Theme</vt:lpstr>
      <vt:lpstr>Презентация PowerPoint</vt:lpstr>
      <vt:lpstr>Описание проблемы</vt:lpstr>
      <vt:lpstr>Цель проекта</vt:lpstr>
      <vt:lpstr>Ход реализации проекта</vt:lpstr>
      <vt:lpstr>Встреча с проректорами</vt:lpstr>
      <vt:lpstr>Презентация PowerPoint</vt:lpstr>
      <vt:lpstr>Содержание презентации</vt:lpstr>
      <vt:lpstr>Обратная связь от студентов</vt:lpstr>
      <vt:lpstr>Реализация проекта в следующем семестре:</vt:lpstr>
      <vt:lpstr>Роли студентов в проекте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Kalium.</dc:title>
  <dc:creator>Mejakita Dev</dc:creator>
  <cp:lastModifiedBy>User</cp:lastModifiedBy>
  <cp:revision>131</cp:revision>
  <cp:lastPrinted>2018-05-14T08:23:45Z</cp:lastPrinted>
  <dcterms:created xsi:type="dcterms:W3CDTF">2018-05-13T00:15:53Z</dcterms:created>
  <dcterms:modified xsi:type="dcterms:W3CDTF">2024-01-25T03:26:09Z</dcterms:modified>
</cp:coreProperties>
</file>