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77" r:id="rId5"/>
    <p:sldId id="261" r:id="rId6"/>
    <p:sldId id="287" r:id="rId7"/>
    <p:sldId id="275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clipartpanda.com/environment-clipart-earth-plan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000" y="4333069"/>
            <a:ext cx="2155931" cy="21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lipartist.net/social/clipartist.net/E/eco_image-999px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760" y="369000"/>
            <a:ext cx="1528908" cy="15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clipartist.net/social/clipartist.net/E/eco_image-999px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2000" y="381604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panda.com/environment-clipart-earth-plan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2166" y="3816048"/>
            <a:ext cx="2708953" cy="27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2880"/>
            <a:ext cx="688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886200" y="3886199"/>
            <a:ext cx="2286000" cy="198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rgbClr val="00B050"/>
                </a:solidFill>
                <a:cs typeface="Arial" charset="0"/>
              </a:rPr>
              <a:t>Автор : Леонтьева Наталья Викторовна</a:t>
            </a:r>
            <a:endParaRPr lang="ru-RU" sz="1600" i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65005" y="533400"/>
            <a:ext cx="7200800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Номинация « Вокруг меня»</a:t>
            </a:r>
            <a:endParaRPr lang="ru-RU" sz="24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endParaRPr lang="ru-RU" sz="24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endParaRPr lang="ru-RU" sz="24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«</a:t>
            </a: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Город, удобный для жизни»</a:t>
            </a:r>
          </a:p>
        </p:txBody>
      </p:sp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Велосипедные дорожки около школы</a:t>
            </a:r>
            <a:endParaRPr lang="ru-RU" sz="4000" dirty="0"/>
          </a:p>
        </p:txBody>
      </p:sp>
      <p:pic>
        <p:nvPicPr>
          <p:cNvPr id="27652" name="Picture 4" descr="C:\Users\inostran\Documents\NetSpeakerphone\Received Files\207zam\IMG_20191011_13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4842933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Динамо-машина для зарядки  телефонов</a:t>
            </a:r>
            <a:endParaRPr lang="ru-RU" sz="4000" dirty="0"/>
          </a:p>
        </p:txBody>
      </p:sp>
      <p:pic>
        <p:nvPicPr>
          <p:cNvPr id="28674" name="Picture 2" descr="C:\Users\inostran\Documents\NetSpeakerphone\Received Files\207zam\IMG_20191011_131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306536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err="1" smtClean="0"/>
              <a:t>Изо-стена</a:t>
            </a:r>
            <a:endParaRPr lang="ru-RU" sz="4000" dirty="0"/>
          </a:p>
        </p:txBody>
      </p:sp>
      <p:pic>
        <p:nvPicPr>
          <p:cNvPr id="30722" name="Picture 2" descr="C:\Users\inostran\Documents\NetSpeakerphone\Received Files\207zam\IMG_20191011_133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336872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inostran\Desktop\конкурсы 20-18-19\молодой изобретатель\IMG_20191011_152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124200" cy="278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err="1" smtClean="0"/>
              <a:t>Эко-площадки</a:t>
            </a:r>
            <a:r>
              <a:rPr lang="ru-RU" sz="4000" dirty="0" smtClean="0"/>
              <a:t> для  выгула собак</a:t>
            </a:r>
            <a:endParaRPr lang="ru-RU" sz="4000" dirty="0"/>
          </a:p>
        </p:txBody>
      </p:sp>
      <p:pic>
        <p:nvPicPr>
          <p:cNvPr id="29698" name="Picture 2" descr="C:\Users\inostran\Documents\NetSpeakerphone\Received Files\207zam\IMG_20191011_133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1676400"/>
            <a:ext cx="449580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Описание идеи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219200"/>
            <a:ext cx="838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Значительную часть своего свободного времени взрослые и дети проводят во дворах, площадях и парках. От того, насколько комфортно  в этих пространствах, зависит их настроение, самочувствие, работоспособность. Тема благоустройства городов - одна из наиболее серьёзных проблем, которая охватывает почти все города и населённые пункты нашей страны. Мы решили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и создать макет экологического чистого и комфортного для проживания своего города.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Описание идеи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81001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 должен быть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Югорск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Без всяких сомнений, большинство горожан скажет: чистым, красивым, благоустроенным. Добавим к этому: умным и комфортным, где инновации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используются на благо жителей.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Потребители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44384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Жители города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Югорска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разных возрастов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Актуальность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9144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"Создание комфортной среды для жизни людей 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является самым главным направлением в работе»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В.В. Путин-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Современная городская среда должна быть прежде всего безопасной, комфортной и разнообразной. Данный проект направлен на повышение комфорта проживания и решение проблем городской инфраструктуры через вовлечение жителей города в решение этих проблем.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Актуальность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990600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Целью муниципальной программы является повышение качества и комфорта городской среды на территории города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Югорска.Одно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приоритетных направлений развития муниципального образования является повышение уровня благоустройства, создание безопасных и комфортных условий для проживания жителей муниципального образования. Необходимость благоустройства территорий продиктована потребностью проживания людей в более комфортных условиях при постоянно растущем благосостоянии населения.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Новизна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44384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Данная идея уникальна тем, что все категории  людей привлекается для создания комфортной среды города. Подростки проводят мониторинг  благоустройства города, составляют предложения администрации города, занимаются проектной деятельностью, принимают участие в общественных обсуждениях, общаются с архитекторами города.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/>
              <a:t>Комфортная автобусная остановка остановка</a:t>
            </a:r>
            <a:endParaRPr lang="ru-RU" sz="3600" dirty="0"/>
          </a:p>
        </p:txBody>
      </p:sp>
      <p:pic>
        <p:nvPicPr>
          <p:cNvPr id="5" name="Picture 3" descr="C:\Users\inostran\Desktop\конкурсы 20-18-19\РЕГИОНАЛЬНЫЙ КОНКУРС ЭКО\Экологическая акция Любимый город -чистый город\IMG_20190911_133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4267200" cy="3226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Экологически удобные  скамейки </a:t>
            </a:r>
            <a:endParaRPr lang="ru-RU" sz="4000" dirty="0"/>
          </a:p>
        </p:txBody>
      </p:sp>
      <p:pic>
        <p:nvPicPr>
          <p:cNvPr id="4" name="Picture 5" descr="C:\Users\inostran\Desktop\конкурсы 20-18-19\РЕГИОНАЛЬНЫЙ КОНКУРС ЭКО\Экологическая акция Любимый город -чистый город\IMG_20190911_133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3581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306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Описание идеи</vt:lpstr>
      <vt:lpstr>Описание идеи</vt:lpstr>
      <vt:lpstr>Потребители </vt:lpstr>
      <vt:lpstr>Актуальность</vt:lpstr>
      <vt:lpstr>Актуальность</vt:lpstr>
      <vt:lpstr>Новизна </vt:lpstr>
      <vt:lpstr>Комфортная автобусная остановка остановка</vt:lpstr>
      <vt:lpstr>Экологически удобные  скамейки </vt:lpstr>
      <vt:lpstr>Велосипедные дорожки около школы</vt:lpstr>
      <vt:lpstr>Динамо-машина для зарядки  телефонов</vt:lpstr>
      <vt:lpstr>Изо-стена</vt:lpstr>
      <vt:lpstr>Эко-площадки для  выгула собак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inostran</cp:lastModifiedBy>
  <cp:revision>63</cp:revision>
  <dcterms:created xsi:type="dcterms:W3CDTF">2017-02-23T13:11:39Z</dcterms:created>
  <dcterms:modified xsi:type="dcterms:W3CDTF">2020-04-13T13:54:03Z</dcterms:modified>
</cp:coreProperties>
</file>