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3/25/2026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290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3/25/2026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12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3/25/2026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200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3/25/2026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85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3/25/2026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521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3/25/2026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848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3/25/2026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616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3/25/2026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115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3/25/2026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6234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3/25/2026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9837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3/25/2026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870870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3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06B20-0002-B0E1-23DD-6CE9382747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CDEF5D-ABF4-AFEE-DEFE-9ADA42053B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3E2786A-0EEF-3AD8-C2E2-E739E4ACC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B382FC-4F91-5144-FC56-DA3BEA673053}"/>
              </a:ext>
            </a:extLst>
          </p:cNvPr>
          <p:cNvSpPr txBox="1"/>
          <p:nvPr/>
        </p:nvSpPr>
        <p:spPr>
          <a:xfrm>
            <a:off x="1441207" y="4474757"/>
            <a:ext cx="10750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5400" b="1" i="1">
                <a:cs typeface="Angsana New" panose="02020603050405020304" pitchFamily="18" charset="-34"/>
              </a:rPr>
              <a:t>Презентация  Для 6-го сезона премии «МыВместе»</a:t>
            </a:r>
          </a:p>
        </p:txBody>
      </p:sp>
    </p:spTree>
    <p:extLst>
      <p:ext uri="{BB962C8B-B14F-4D97-AF65-F5344CB8AC3E}">
        <p14:creationId xmlns:p14="http://schemas.microsoft.com/office/powerpoint/2010/main" val="1657355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8F090-D5D6-3DB6-8E2B-970CEDB54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A197BB7-C1A0-751E-A706-382A175AC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79" y="475292"/>
            <a:ext cx="8723904" cy="5560383"/>
          </a:xfrm>
        </p:spPr>
      </p:pic>
    </p:spTree>
    <p:extLst>
      <p:ext uri="{BB962C8B-B14F-4D97-AF65-F5344CB8AC3E}">
        <p14:creationId xmlns:p14="http://schemas.microsoft.com/office/powerpoint/2010/main" val="4093402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A3093-6B33-CB39-3725-F5F79BAF0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8C9BE5E-BDED-AC50-9294-4CEBEE168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6" y="183984"/>
            <a:ext cx="10364426" cy="6562092"/>
          </a:xfrm>
        </p:spPr>
      </p:pic>
    </p:spTree>
    <p:extLst>
      <p:ext uri="{BB962C8B-B14F-4D97-AF65-F5344CB8AC3E}">
        <p14:creationId xmlns:p14="http://schemas.microsoft.com/office/powerpoint/2010/main" val="472125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FA8F78-6BEB-98C8-4DAB-CDC8A6828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34934BF-546C-3EE1-D64A-F222BD3CD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6" y="868236"/>
            <a:ext cx="9490503" cy="5647861"/>
          </a:xfrm>
        </p:spPr>
      </p:pic>
    </p:spTree>
    <p:extLst>
      <p:ext uri="{BB962C8B-B14F-4D97-AF65-F5344CB8AC3E}">
        <p14:creationId xmlns:p14="http://schemas.microsoft.com/office/powerpoint/2010/main" val="2329267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B499D-255C-0BBE-ECC8-C8CF2A819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B8F8CC2-003A-50A3-E010-EC191F09E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110" y="168653"/>
            <a:ext cx="5274205" cy="6531428"/>
          </a:xfrm>
        </p:spPr>
      </p:pic>
    </p:spTree>
    <p:extLst>
      <p:ext uri="{BB962C8B-B14F-4D97-AF65-F5344CB8AC3E}">
        <p14:creationId xmlns:p14="http://schemas.microsoft.com/office/powerpoint/2010/main" val="40787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BE8E4-EABD-DEA2-FD78-30E5CCF44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C321F69-3D49-3F6B-16E2-81B920469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6083"/>
            <a:ext cx="8745675" cy="6365345"/>
          </a:xfrm>
        </p:spPr>
      </p:pic>
    </p:spTree>
    <p:extLst>
      <p:ext uri="{BB962C8B-B14F-4D97-AF65-F5344CB8AC3E}">
        <p14:creationId xmlns:p14="http://schemas.microsoft.com/office/powerpoint/2010/main" val="25969589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5C285-1461-277C-61AB-0D38678F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784" y="2267785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ru-RU"/>
              <a:t>Цель проекта: </a:t>
            </a:r>
            <a:br>
              <a:rPr lang="ru-RU"/>
            </a:br>
            <a:r>
              <a:rPr lang="ru-RU" b="1" i="1">
                <a:latin typeface="Blackadder ITC" panose="02000000000000000000" pitchFamily="2" charset="0"/>
                <a:ea typeface="Blackadder ITC" panose="02000000000000000000" pitchFamily="2" charset="0"/>
              </a:rPr>
              <a:t>Направить молодёжь на участие в мероприятиях своей страны, города или села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856828-7D55-A217-27A0-84EE4075A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01651" y="4540906"/>
            <a:ext cx="10058400" cy="393192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9065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D6005-6498-560C-24D1-FDB81B01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40" y="205740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ru-RU"/>
              <a:t>Желаемые результаты: </a:t>
            </a:r>
            <a:br>
              <a:rPr lang="ru-RU"/>
            </a:br>
            <a:r>
              <a:rPr lang="ru-RU" b="1" i="1">
                <a:latin typeface="Baguet Script" panose="02000000000000000000" pitchFamily="2" charset="0"/>
                <a:ea typeface="Baguet Script" panose="02000000000000000000" pitchFamily="2" charset="0"/>
              </a:rPr>
              <a:t>Реализация поддержки проекта для более масштабного участия волонтеров в крупных мероприятиях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CDF307-313B-995B-B092-526E71DBA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877" y="4433583"/>
            <a:ext cx="10058400" cy="393192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799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A516C-4EA7-B519-66D6-C948C24F9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428" y="2467101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ru-RU" b="1" i="1">
                <a:latin typeface="Bodoni MT Poster Compressed" panose="02000000000000000000" pitchFamily="2" charset="0"/>
                <a:ea typeface="Bodoni MT Poster Compressed" panose="02000000000000000000" pitchFamily="2" charset="0"/>
              </a:rPr>
              <a:t>Участники проекта: </a:t>
            </a:r>
            <a:br>
              <a:rPr lang="ru-RU" b="1" i="1">
                <a:latin typeface="Bodoni MT Poster Compressed" panose="02000000000000000000" pitchFamily="2" charset="0"/>
                <a:ea typeface="Bodoni MT Poster Compressed" panose="02000000000000000000" pitchFamily="2" charset="0"/>
              </a:rPr>
            </a:br>
            <a:r>
              <a:rPr lang="ru-RU" b="1" i="1">
                <a:latin typeface="Bodoni MT Poster Compressed" panose="02000000000000000000" pitchFamily="2" charset="0"/>
                <a:ea typeface="Bodoni MT Poster Compressed" panose="02000000000000000000" pitchFamily="2" charset="0"/>
              </a:rPr>
              <a:t>все желающие неравнодушные люди от 12 до 30 лет включительно</a:t>
            </a:r>
            <a:r>
              <a:rPr lang="ru-RU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9500A6-5849-634A-A361-596507985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1428" y="-2833781"/>
            <a:ext cx="10058400" cy="393192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127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B4F97-6AB0-8CA9-CAF0-1EB5403C5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808B4B9-2F75-9865-2D0C-0930050D8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21841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952C1D-76C0-D10D-B776-4F235D0A6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215997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ru-RU"/>
              <a:t>Деятельность и работа волонтеров: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CE8B35-BC56-F37B-C6B1-6DC99F516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74514"/>
            <a:ext cx="10468684" cy="4620296"/>
          </a:xfrm>
        </p:spPr>
        <p:txBody>
          <a:bodyPr>
            <a:normAutofit/>
          </a:bodyPr>
          <a:lstStyle/>
          <a:p>
            <a:r>
              <a:rPr lang="ru-RU" sz="4400"/>
              <a:t>Деятельность и работа волонтеров направлена на участие подростков и молодежи  в возрасте от 12 до 30 лет включительно  в благотворительных мероприятиях своего района</a:t>
            </a:r>
            <a:r>
              <a:rPr lang="ru-RU" sz="5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7151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A01F2A-9FB0-B860-5B9C-E39006666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D505E9F-F634-7939-3811-749C1027CE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80"/>
            <a:ext cx="9672006" cy="6516096"/>
          </a:xfrm>
        </p:spPr>
      </p:pic>
    </p:spTree>
    <p:extLst>
      <p:ext uri="{BB962C8B-B14F-4D97-AF65-F5344CB8AC3E}">
        <p14:creationId xmlns:p14="http://schemas.microsoft.com/office/powerpoint/2010/main" val="1279047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9880F-A4FC-37B5-50C4-0B241E752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B1763D7-6E97-0633-F3D9-174BFE927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10"/>
            <a:ext cx="12192000" cy="6829190"/>
          </a:xfrm>
        </p:spPr>
      </p:pic>
    </p:spTree>
    <p:extLst>
      <p:ext uri="{BB962C8B-B14F-4D97-AF65-F5344CB8AC3E}">
        <p14:creationId xmlns:p14="http://schemas.microsoft.com/office/powerpoint/2010/main" val="30194554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16B1B-CFF9-04FD-35B4-AF474F4A4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30C2682-2F2F-F37A-615D-BCCC7FEB7F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5" y="511768"/>
            <a:ext cx="9398510" cy="5806719"/>
          </a:xfrm>
        </p:spPr>
      </p:pic>
    </p:spTree>
    <p:extLst>
      <p:ext uri="{BB962C8B-B14F-4D97-AF65-F5344CB8AC3E}">
        <p14:creationId xmlns:p14="http://schemas.microsoft.com/office/powerpoint/2010/main" val="3624040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74813-8461-FCE3-87EC-2BC32245D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D6C0B03-E04E-8A10-8AD0-671DEF1C2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32" y="434502"/>
            <a:ext cx="10343268" cy="5988996"/>
          </a:xfrm>
        </p:spPr>
      </p:pic>
    </p:spTree>
    <p:extLst>
      <p:ext uri="{BB962C8B-B14F-4D97-AF65-F5344CB8AC3E}">
        <p14:creationId xmlns:p14="http://schemas.microsoft.com/office/powerpoint/2010/main" val="24835364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2F8FC-6E62-3CA4-BCFC-AFBF0B162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D154E4E-443A-CC1F-9489-9A854B3A1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58" y="475293"/>
            <a:ext cx="9582495" cy="6071468"/>
          </a:xfrm>
        </p:spPr>
      </p:pic>
    </p:spTree>
    <p:extLst>
      <p:ext uri="{BB962C8B-B14F-4D97-AF65-F5344CB8AC3E}">
        <p14:creationId xmlns:p14="http://schemas.microsoft.com/office/powerpoint/2010/main" val="24161966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A84A24-BC86-2781-413E-E0AD7808A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81EBFDA-BD25-03EB-012A-DB84637F3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68" y="523268"/>
            <a:ext cx="10456417" cy="6161480"/>
          </a:xfrm>
        </p:spPr>
      </p:pic>
    </p:spTree>
    <p:extLst>
      <p:ext uri="{BB962C8B-B14F-4D97-AF65-F5344CB8AC3E}">
        <p14:creationId xmlns:p14="http://schemas.microsoft.com/office/powerpoint/2010/main" val="4249262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C8EA1-157E-CA83-4FF9-444EECD21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A580CBE-EA3F-A8F3-B8CB-A3E9E4D08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74" y="107324"/>
            <a:ext cx="6485433" cy="6577424"/>
          </a:xfrm>
        </p:spPr>
      </p:pic>
    </p:spTree>
    <p:extLst>
      <p:ext uri="{BB962C8B-B14F-4D97-AF65-F5344CB8AC3E}">
        <p14:creationId xmlns:p14="http://schemas.microsoft.com/office/powerpoint/2010/main" val="1442241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18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Савон</vt:lpstr>
      <vt:lpstr>Презентация PowerPoint</vt:lpstr>
      <vt:lpstr>Деятельность и работа волонтеров: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 проекта:  Направить молодёжь на участие в мероприятиях своей страны, города или села</vt:lpstr>
      <vt:lpstr>Желаемые результаты:  Реализация поддержки проекта для более масштабного участия волонтеров в крупных мероприятиях </vt:lpstr>
      <vt:lpstr>Участники проекта:  все желающие неравнодушные люди от 12 до 30 лет включительно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Maksim Popov</dc:creator>
  <cp:lastModifiedBy>Maksim Popov</cp:lastModifiedBy>
  <cp:revision>3</cp:revision>
  <dcterms:created xsi:type="dcterms:W3CDTF">2026-03-25T15:30:38Z</dcterms:created>
  <dcterms:modified xsi:type="dcterms:W3CDTF">2026-03-25T16:37:44Z</dcterms:modified>
</cp:coreProperties>
</file>