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F11448B-5CE0-4BF1-92F5-027B2CE59CE4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D58C27A-6C50-4C65-8E9D-6E6038C52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11448B-5CE0-4BF1-92F5-027B2CE59CE4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58C27A-6C50-4C65-8E9D-6E6038C52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11448B-5CE0-4BF1-92F5-027B2CE59CE4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58C27A-6C50-4C65-8E9D-6E6038C52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11448B-5CE0-4BF1-92F5-027B2CE59CE4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58C27A-6C50-4C65-8E9D-6E6038C528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11448B-5CE0-4BF1-92F5-027B2CE59CE4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58C27A-6C50-4C65-8E9D-6E6038C528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11448B-5CE0-4BF1-92F5-027B2CE59CE4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58C27A-6C50-4C65-8E9D-6E6038C528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11448B-5CE0-4BF1-92F5-027B2CE59CE4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58C27A-6C50-4C65-8E9D-6E6038C52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11448B-5CE0-4BF1-92F5-027B2CE59CE4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58C27A-6C50-4C65-8E9D-6E6038C528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11448B-5CE0-4BF1-92F5-027B2CE59CE4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58C27A-6C50-4C65-8E9D-6E6038C52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F11448B-5CE0-4BF1-92F5-027B2CE59CE4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58C27A-6C50-4C65-8E9D-6E6038C52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F11448B-5CE0-4BF1-92F5-027B2CE59CE4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D58C27A-6C50-4C65-8E9D-6E6038C528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F11448B-5CE0-4BF1-92F5-027B2CE59CE4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D58C27A-6C50-4C65-8E9D-6E6038C52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ll dir="u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82976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Отчет по </a:t>
            </a:r>
            <a:r>
              <a:rPr lang="ru-RU" sz="4400" dirty="0" smtClean="0"/>
              <a:t>программе</a:t>
            </a:r>
            <a:br>
              <a:rPr lang="ru-RU" sz="4400" dirty="0" smtClean="0"/>
            </a:br>
            <a:r>
              <a:rPr lang="ru-RU" sz="4400" dirty="0" smtClean="0"/>
              <a:t>«Патриотическое воспитание подрастающего поколения»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492896"/>
            <a:ext cx="7772400" cy="1905625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Составитель: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Равилова Люция Рафаиловна, 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директор подросткового клуба «Ровесник»;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Сафиуллина Гузалия Эдуардовна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 - организатор подросткового клуба «Ровесник»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  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Учалы 2023</a:t>
            </a:r>
            <a:endParaRPr lang="ru-RU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8363272" cy="762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Театрализовано – игровая программа «Мы – дети будущего» приуроченная ко Дню защиты детей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IpPSKRkNHBY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 l="14258" t="11882" r="14450" b="16826"/>
          <a:stretch>
            <a:fillRect/>
          </a:stretch>
        </p:blipFill>
        <p:spPr>
          <a:xfrm>
            <a:off x="403537" y="260648"/>
            <a:ext cx="4000444" cy="1800200"/>
          </a:xfrm>
        </p:spPr>
      </p:pic>
      <p:pic>
        <p:nvPicPr>
          <p:cNvPr id="8" name="Содержимое 7" descr="RSDlIoqLEC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6016" y="260648"/>
            <a:ext cx="4041775" cy="1818799"/>
          </a:xfrm>
        </p:spPr>
      </p:pic>
      <p:pic>
        <p:nvPicPr>
          <p:cNvPr id="9" name="Рисунок 8" descr="RSDlIoqLEC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1" y="2420888"/>
            <a:ext cx="4248472" cy="2417440"/>
          </a:xfrm>
          <a:prstGeom prst="rect">
            <a:avLst/>
          </a:prstGeom>
        </p:spPr>
      </p:pic>
      <p:pic>
        <p:nvPicPr>
          <p:cNvPr id="10" name="Рисунок 9" descr="AnrK-fCK0X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2204864"/>
            <a:ext cx="4139782" cy="2758777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 направление: Связь поколений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7544" y="5805264"/>
            <a:ext cx="7632848" cy="762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ysClr val="windowText" lastClr="000000"/>
                </a:solidFill>
              </a:rPr>
              <a:t>Праздничный </a:t>
            </a:r>
            <a:r>
              <a:rPr lang="ru-RU" dirty="0" smtClean="0">
                <a:solidFill>
                  <a:sysClr val="windowText" lastClr="000000"/>
                </a:solidFill>
              </a:rPr>
              <a:t>концерт «Наследники Победы», посвященный 77 – ой годовщине Победы в ВОВ 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pic>
        <p:nvPicPr>
          <p:cNvPr id="9" name="Содержимое 8" descr="4yTc0HvI9do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908720"/>
            <a:ext cx="3456384" cy="2303356"/>
          </a:xfrm>
        </p:spPr>
      </p:pic>
      <p:pic>
        <p:nvPicPr>
          <p:cNvPr id="10" name="Содержимое 9" descr="QUdVLg_3bck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8024" y="908720"/>
            <a:ext cx="3393703" cy="2261585"/>
          </a:xfrm>
        </p:spPr>
      </p:pic>
      <p:pic>
        <p:nvPicPr>
          <p:cNvPr id="11" name="Рисунок 10" descr="72kxP_5FM1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356992"/>
            <a:ext cx="3456384" cy="2303356"/>
          </a:xfrm>
          <a:prstGeom prst="rect">
            <a:avLst/>
          </a:prstGeom>
        </p:spPr>
      </p:pic>
      <p:pic>
        <p:nvPicPr>
          <p:cNvPr id="12" name="Рисунок 11" descr="F2196x_MiS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3284984"/>
            <a:ext cx="3383403" cy="2254721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8075240" cy="762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dirty="0" smtClean="0">
                <a:solidFill>
                  <a:sysClr val="windowText" lastClr="000000"/>
                </a:solidFill>
              </a:rPr>
              <a:t>Встречи с ветеранами Великой Отечественной войны (поздравление, социально- бытовая помощь)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pic>
        <p:nvPicPr>
          <p:cNvPr id="7" name="Содержимое 6" descr="FaLojzeDSJQ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3240360" cy="2215090"/>
          </a:xfrm>
        </p:spPr>
      </p:pic>
      <p:pic>
        <p:nvPicPr>
          <p:cNvPr id="8" name="Содержимое 7" descr="HwFLcYmkQX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60648"/>
            <a:ext cx="4041775" cy="2159824"/>
          </a:xfrm>
        </p:spPr>
      </p:pic>
      <p:pic>
        <p:nvPicPr>
          <p:cNvPr id="9" name="Рисунок 8" descr="GkP3JYAfY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2757976"/>
            <a:ext cx="3676012" cy="2464077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39752" y="6093296"/>
            <a:ext cx="4320480" cy="5733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Патриотический урок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XgE0cZVzB9k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4040188" cy="2705032"/>
          </a:xfrm>
        </p:spPr>
      </p:pic>
      <p:pic>
        <p:nvPicPr>
          <p:cNvPr id="8" name="Содержимое 7" descr="-xQYCmjVp6M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60648"/>
            <a:ext cx="4041775" cy="2706095"/>
          </a:xfrm>
        </p:spPr>
      </p:pic>
      <p:pic>
        <p:nvPicPr>
          <p:cNvPr id="9" name="Рисунок 8" descr="-xQYCmjVp6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3068960"/>
            <a:ext cx="4283968" cy="2868250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2 направление: Растим патриота и гражданина России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3429000"/>
            <a:ext cx="3456384" cy="5760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Игра «Слава нашим героям – солдатам!»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860032" y="3284984"/>
            <a:ext cx="3995936" cy="54597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День Героев Отечества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NMwdvf5fkwU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1340768"/>
            <a:ext cx="3024336" cy="2015437"/>
          </a:xfrm>
        </p:spPr>
      </p:pic>
      <p:pic>
        <p:nvPicPr>
          <p:cNvPr id="8" name="Содержимое 7" descr="5E4dbKsKlQY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4008" y="1412776"/>
            <a:ext cx="4041775" cy="1820137"/>
          </a:xfrm>
        </p:spPr>
      </p:pic>
      <p:pic>
        <p:nvPicPr>
          <p:cNvPr id="10" name="Рисунок 9" descr="yI3KzLx-n7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4099110"/>
            <a:ext cx="4139952" cy="275889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28184" y="5380672"/>
            <a:ext cx="2664296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Первый  патриотический </a:t>
            </a:r>
            <a:r>
              <a:rPr lang="ru-RU" dirty="0" err="1" smtClean="0"/>
              <a:t>велопарад</a:t>
            </a:r>
            <a:r>
              <a:rPr lang="ru-RU" dirty="0" smtClean="0"/>
              <a:t> </a:t>
            </a:r>
            <a:r>
              <a:rPr lang="ru-RU" dirty="0"/>
              <a:t>«За Россию! За Родину! За наших!»</a:t>
            </a: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Мы помним всех, это святое,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Вы с нами вечно, вы в сердцах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8291264" cy="762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Митинг ко Дню вывода советских войск из Афганистана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WKV3jIvXw3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00808"/>
            <a:ext cx="4040188" cy="2692407"/>
          </a:xfrm>
        </p:spPr>
      </p:pic>
      <p:pic>
        <p:nvPicPr>
          <p:cNvPr id="8" name="Содержимое 7" descr="csdb5TxH6Ho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60032" y="1700808"/>
            <a:ext cx="3889952" cy="2592288"/>
          </a:xfr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3 направление: Мой край родной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5229200"/>
            <a:ext cx="8363272" cy="762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Творческий конкурс «Алтын </a:t>
            </a:r>
            <a:r>
              <a:rPr lang="ru-RU" dirty="0" err="1" smtClean="0">
                <a:solidFill>
                  <a:schemeClr val="tx1"/>
                </a:solidFill>
              </a:rPr>
              <a:t>тирм</a:t>
            </a:r>
            <a:r>
              <a:rPr lang="ba-RU" dirty="0" smtClean="0">
                <a:solidFill>
                  <a:schemeClr val="tx1"/>
                </a:solidFill>
              </a:rPr>
              <a:t>ә- Золотая юрта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0ls6h_M0TPA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1340768"/>
            <a:ext cx="3528392" cy="2646294"/>
          </a:xfrm>
        </p:spPr>
      </p:pic>
      <p:pic>
        <p:nvPicPr>
          <p:cNvPr id="8" name="Содержимое 7" descr="Jn2PmTM3EkQ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427984" y="1340768"/>
            <a:ext cx="4041775" cy="2706095"/>
          </a:xfr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4 направление: Я и семья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5085184"/>
            <a:ext cx="4101852" cy="108701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Семейный пикник. Выезд на Святой источник «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Аушкуль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Международному дню семьи и к году культурного наследия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zYNO4tbAzrE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1196752"/>
            <a:ext cx="4040188" cy="3030141"/>
          </a:xfrm>
        </p:spPr>
      </p:pic>
      <p:pic>
        <p:nvPicPr>
          <p:cNvPr id="8" name="Содержимое 7" descr="Tp1bQZ8aG8M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4008" y="4437112"/>
            <a:ext cx="4041775" cy="1863006"/>
          </a:xfrm>
        </p:spPr>
      </p:pic>
      <p:pic>
        <p:nvPicPr>
          <p:cNvPr id="9" name="Рисунок 8" descr="NQbVkxrowm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7" y="1268760"/>
            <a:ext cx="4008445" cy="3006334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8219256" cy="762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Семейный фестиваль «Радуга семейных талантов» ко Дню молодежи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3" name="Содержимое 12" descr="B2RQzTh32Kc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 l="8912" t="15440" r="23361" b="3497"/>
          <a:stretch>
            <a:fillRect/>
          </a:stretch>
        </p:blipFill>
        <p:spPr>
          <a:xfrm>
            <a:off x="467544" y="332656"/>
            <a:ext cx="3744416" cy="2069283"/>
          </a:xfrm>
        </p:spPr>
      </p:pic>
      <p:pic>
        <p:nvPicPr>
          <p:cNvPr id="14" name="Содержимое 13" descr="iwJGPSV8X0E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 l="14253" t="7717" r="28736" b="18969"/>
          <a:stretch>
            <a:fillRect/>
          </a:stretch>
        </p:blipFill>
        <p:spPr>
          <a:xfrm>
            <a:off x="4716016" y="260648"/>
            <a:ext cx="3816424" cy="2266002"/>
          </a:xfrm>
        </p:spPr>
      </p:pic>
      <p:pic>
        <p:nvPicPr>
          <p:cNvPr id="15" name="Рисунок 14" descr="qBhza6nJEYw.jpg"/>
          <p:cNvPicPr>
            <a:picLocks noChangeAspect="1"/>
          </p:cNvPicPr>
          <p:nvPr/>
        </p:nvPicPr>
        <p:blipFill>
          <a:blip r:embed="rId4" cstate="print"/>
          <a:srcRect l="19288" t="17594" r="22438" b="2244"/>
          <a:stretch>
            <a:fillRect/>
          </a:stretch>
        </p:blipFill>
        <p:spPr>
          <a:xfrm>
            <a:off x="539552" y="2779954"/>
            <a:ext cx="3672408" cy="2332475"/>
          </a:xfrm>
          <a:prstGeom prst="rect">
            <a:avLst/>
          </a:prstGeom>
        </p:spPr>
      </p:pic>
      <p:pic>
        <p:nvPicPr>
          <p:cNvPr id="16" name="Рисунок 15" descr="rl5QQt-8K0A.jpg"/>
          <p:cNvPicPr>
            <a:picLocks noChangeAspect="1"/>
          </p:cNvPicPr>
          <p:nvPr/>
        </p:nvPicPr>
        <p:blipFill>
          <a:blip r:embed="rId5" cstate="print"/>
          <a:srcRect l="16926" t="15889" r="31100" b="17594"/>
          <a:stretch>
            <a:fillRect/>
          </a:stretch>
        </p:blipFill>
        <p:spPr>
          <a:xfrm>
            <a:off x="4644008" y="2780928"/>
            <a:ext cx="3921666" cy="2317348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34</TotalTime>
  <Words>160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  Отчет по программе «Патриотическое воспитание подрастающего поколения»</vt:lpstr>
      <vt:lpstr>1 направление: Связь поколений</vt:lpstr>
      <vt:lpstr>Слайд 3</vt:lpstr>
      <vt:lpstr>Слайд 4</vt:lpstr>
      <vt:lpstr> 2 направление: Растим патриота и гражданина России</vt:lpstr>
      <vt:lpstr>Мы помним всех, это святое,  Вы с нами вечно, вы в сердцах</vt:lpstr>
      <vt:lpstr>3 направление: Мой край родной</vt:lpstr>
      <vt:lpstr>4 направление: Я и семья </vt:lpstr>
      <vt:lpstr>Слайд 9</vt:lpstr>
      <vt:lpstr>Слайд 10</vt:lpstr>
    </vt:vector>
  </TitlesOfParts>
  <Company>UralSOFT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по программе «Патриотическое воспитание подрастающего поколения»</dc:title>
  <dc:creator>Ровесник</dc:creator>
  <cp:lastModifiedBy>Вадик</cp:lastModifiedBy>
  <cp:revision>6</cp:revision>
  <dcterms:created xsi:type="dcterms:W3CDTF">2023-05-13T14:02:59Z</dcterms:created>
  <dcterms:modified xsi:type="dcterms:W3CDTF">2023-05-15T10:11:15Z</dcterms:modified>
</cp:coreProperties>
</file>