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4" r:id="rId8"/>
    <p:sldId id="262" r:id="rId9"/>
    <p:sldId id="265" r:id="rId10"/>
    <p:sldId id="263" r:id="rId11"/>
    <p:sldId id="26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624A153-03DB-4C7D-8969-F07B26859B1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E296FAC-A99D-4E88-9568-2596B8B03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4A153-03DB-4C7D-8969-F07B26859B1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6FAC-A99D-4E88-9568-2596B8B03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C624A153-03DB-4C7D-8969-F07B26859B1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E296FAC-A99D-4E88-9568-2596B8B03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4A153-03DB-4C7D-8969-F07B26859B1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6FAC-A99D-4E88-9568-2596B8B03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624A153-03DB-4C7D-8969-F07B26859B1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E296FAC-A99D-4E88-9568-2596B8B03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4A153-03DB-4C7D-8969-F07B26859B1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6FAC-A99D-4E88-9568-2596B8B03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4A153-03DB-4C7D-8969-F07B26859B1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6FAC-A99D-4E88-9568-2596B8B03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4A153-03DB-4C7D-8969-F07B26859B1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6FAC-A99D-4E88-9568-2596B8B03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624A153-03DB-4C7D-8969-F07B26859B1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6FAC-A99D-4E88-9568-2596B8B03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4A153-03DB-4C7D-8969-F07B26859B1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6FAC-A99D-4E88-9568-2596B8B03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4A153-03DB-4C7D-8969-F07B26859B1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96FAC-A99D-4E88-9568-2596B8B03A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624A153-03DB-4C7D-8969-F07B26859B18}" type="datetimeFigureOut">
              <a:rPr lang="ru-RU" smtClean="0"/>
              <a:pPr/>
              <a:t>28.04.2020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E296FAC-A99D-4E88-9568-2596B8B03A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38600" y="260648"/>
            <a:ext cx="5105400" cy="864096"/>
          </a:xfrm>
        </p:spPr>
        <p:txBody>
          <a:bodyPr/>
          <a:lstStyle/>
          <a:p>
            <a:r>
              <a:rPr lang="ru-RU" dirty="0" smtClean="0"/>
              <a:t>Умный гардероб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6021288"/>
            <a:ext cx="5114778" cy="53720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Студия стиля «Серебряный </a:t>
            </a:r>
            <a:r>
              <a:rPr lang="ru-RU" dirty="0" err="1" smtClean="0"/>
              <a:t>бохо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Академии серебряного возраста</a:t>
            </a:r>
            <a:endParaRPr lang="ru-RU" dirty="0"/>
          </a:p>
        </p:txBody>
      </p:sp>
      <p:pic>
        <p:nvPicPr>
          <p:cNvPr id="1028" name="Picture 4" descr="https://img-fotki.yandex.ru/get/5100/natstrogonova.8/0_317c3_8d1ff76f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764704"/>
            <a:ext cx="3571875" cy="48768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принципы студии стиля «серебряный </a:t>
            </a:r>
            <a:r>
              <a:rPr lang="ru-RU" dirty="0" err="1" smtClean="0"/>
              <a:t>бохо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Сделайте ревизию гардероба</a:t>
            </a:r>
          </a:p>
          <a:p>
            <a:r>
              <a:rPr lang="ru-RU" b="1" i="1" dirty="0" smtClean="0"/>
              <a:t>Проведите обновление вещей, сделайте их актуальными</a:t>
            </a:r>
          </a:p>
          <a:p>
            <a:r>
              <a:rPr lang="ru-RU" b="1" i="1" dirty="0" smtClean="0"/>
              <a:t>Добавьте аксессуары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И только теперь докупите ..</a:t>
            </a:r>
          </a:p>
          <a:p>
            <a:pPr algn="r">
              <a:buNone/>
            </a:pPr>
            <a:r>
              <a:rPr lang="ru-RU" sz="2400" i="1" dirty="0" smtClean="0"/>
              <a:t>Рассказывает </a:t>
            </a:r>
            <a:r>
              <a:rPr lang="ru-RU" sz="2400" i="1" dirty="0" err="1" smtClean="0"/>
              <a:t>Сыроваткина</a:t>
            </a:r>
            <a:r>
              <a:rPr lang="ru-RU" sz="2400" i="1" dirty="0" smtClean="0"/>
              <a:t> Наталия</a:t>
            </a:r>
            <a:endParaRPr lang="ru-RU" sz="240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0"/>
            <a:ext cx="1056873" cy="820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r>
              <a:rPr lang="ru-RU" dirty="0" smtClean="0"/>
              <a:t>Стилевые приемы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7300664" cy="5330992"/>
          </a:xfrm>
        </p:spPr>
        <p:txBody>
          <a:bodyPr/>
          <a:lstStyle/>
          <a:p>
            <a:r>
              <a:rPr lang="ru-RU" dirty="0" smtClean="0"/>
              <a:t>Заправляйте одежду</a:t>
            </a:r>
          </a:p>
          <a:p>
            <a:r>
              <a:rPr lang="ru-RU" dirty="0" smtClean="0"/>
              <a:t>Подворачивайте брюки</a:t>
            </a:r>
          </a:p>
          <a:p>
            <a:r>
              <a:rPr lang="ru-RU" dirty="0" smtClean="0"/>
              <a:t>Закатывайте рукава</a:t>
            </a:r>
          </a:p>
          <a:p>
            <a:r>
              <a:rPr lang="ru-RU" dirty="0" smtClean="0"/>
              <a:t>Используйте пояса</a:t>
            </a:r>
          </a:p>
          <a:p>
            <a:r>
              <a:rPr lang="ru-RU" dirty="0" smtClean="0"/>
              <a:t>Шарфы</a:t>
            </a:r>
          </a:p>
          <a:p>
            <a:r>
              <a:rPr lang="ru-RU" dirty="0" smtClean="0"/>
              <a:t>Украшения</a:t>
            </a:r>
          </a:p>
          <a:p>
            <a:r>
              <a:rPr lang="ru-RU" dirty="0" smtClean="0"/>
              <a:t>Слои</a:t>
            </a:r>
          </a:p>
          <a:p>
            <a:r>
              <a:rPr lang="ru-RU" dirty="0" smtClean="0"/>
              <a:t>Макияж и прическа</a:t>
            </a:r>
          </a:p>
          <a:p>
            <a:endParaRPr lang="ru-RU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840702" y="2250649"/>
            <a:ext cx="6858000" cy="2356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Стиль одежды - это: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dirty="0" smtClean="0"/>
              <a:t>        Определенная </a:t>
            </a:r>
            <a:r>
              <a:rPr lang="ru-RU" b="1" i="1" dirty="0" err="1" smtClean="0"/>
              <a:t>акцентированность</a:t>
            </a:r>
            <a:r>
              <a:rPr lang="ru-RU" b="1" i="1" dirty="0" smtClean="0"/>
              <a:t> ансамбля, продиктованная следующими признаками: </a:t>
            </a:r>
          </a:p>
          <a:p>
            <a:pPr marL="514350" indent="-514350"/>
            <a:r>
              <a:rPr lang="ru-RU" b="1" i="1" dirty="0" smtClean="0"/>
              <a:t>возрастом, </a:t>
            </a:r>
          </a:p>
          <a:p>
            <a:pPr marL="514350" indent="-514350"/>
            <a:r>
              <a:rPr lang="ru-RU" b="1" i="1" dirty="0" smtClean="0"/>
              <a:t>полом,</a:t>
            </a:r>
          </a:p>
          <a:p>
            <a:pPr marL="514350" indent="-514350"/>
            <a:r>
              <a:rPr lang="ru-RU" b="1" i="1" dirty="0" smtClean="0"/>
              <a:t>профессией, </a:t>
            </a:r>
          </a:p>
          <a:p>
            <a:pPr marL="514350" indent="-514350"/>
            <a:r>
              <a:rPr lang="ru-RU" b="1" i="1" dirty="0" smtClean="0"/>
              <a:t>социальным положением, </a:t>
            </a:r>
          </a:p>
          <a:p>
            <a:pPr marL="514350" indent="-514350"/>
            <a:r>
              <a:rPr lang="ru-RU" b="1" i="1" dirty="0" smtClean="0"/>
              <a:t>религией, </a:t>
            </a:r>
          </a:p>
          <a:p>
            <a:pPr marL="514350" indent="-514350"/>
            <a:r>
              <a:rPr lang="ru-RU" b="1" i="1" dirty="0" smtClean="0"/>
              <a:t>национальностью, </a:t>
            </a:r>
          </a:p>
          <a:p>
            <a:pPr marL="514350" indent="-514350"/>
            <a:r>
              <a:rPr lang="ru-RU" b="1" i="1" dirty="0" smtClean="0">
                <a:solidFill>
                  <a:srgbClr val="FF0000"/>
                </a:solidFill>
              </a:rPr>
              <a:t>образом жизни </a:t>
            </a:r>
          </a:p>
          <a:p>
            <a:pPr marL="514350" indent="-514350"/>
            <a:r>
              <a:rPr lang="ru-RU" b="1" i="1" dirty="0" smtClean="0"/>
              <a:t>и индивидуальными особенностями</a:t>
            </a:r>
            <a:endParaRPr lang="ru-RU" b="1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Поддерживаем и обновляем гардероб круглый год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4 важных действия:</a:t>
            </a:r>
          </a:p>
          <a:p>
            <a:r>
              <a:rPr lang="ru-RU" dirty="0" smtClean="0"/>
              <a:t>Подготовить гардероб к наступающему времени года</a:t>
            </a:r>
          </a:p>
          <a:p>
            <a:r>
              <a:rPr lang="ru-RU" dirty="0" smtClean="0"/>
              <a:t>Пересмотреть свой стиль и добавить к гардеробу новые вещи, цвета, силуэты, аксессуары</a:t>
            </a:r>
          </a:p>
          <a:p>
            <a:r>
              <a:rPr lang="ru-RU" dirty="0" smtClean="0"/>
              <a:t>Убедиться что одежда все еще соответствует вашему образу жизни и планам на будущие месяцы</a:t>
            </a:r>
          </a:p>
          <a:p>
            <a:r>
              <a:rPr lang="ru-RU" dirty="0" smtClean="0"/>
              <a:t>Проверить, не нужно ли починить или заменить какие-то вещи</a:t>
            </a:r>
            <a:endParaRPr lang="ru-RU" dirty="0"/>
          </a:p>
        </p:txBody>
      </p:sp>
      <p:pic>
        <p:nvPicPr>
          <p:cNvPr id="6146" name="Picture 2" descr="ÐÐ°ÑÑÐ¸Ð½ÐºÐ¸ Ð¿Ð¾ Ð·Ð°Ð¿ÑÐ¾ÑÑ Ð½Ð¸ÑÐºÐ° Ñ Ð¸Ð³Ð¾Ð»ÐºÐ¾Ð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620688"/>
            <a:ext cx="1428750" cy="5591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Календарь обновления гардероба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41648"/>
            <a:ext cx="6264696" cy="5416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r>
              <a:rPr lang="ru-RU" dirty="0" smtClean="0"/>
              <a:t>Сезонное обновление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7300664" cy="5258984"/>
          </a:xfrm>
        </p:spPr>
        <p:txBody>
          <a:bodyPr/>
          <a:lstStyle/>
          <a:p>
            <a:r>
              <a:rPr lang="ru-RU" dirty="0" smtClean="0"/>
              <a:t>Уберите сезонные вещи на хранение</a:t>
            </a:r>
          </a:p>
          <a:p>
            <a:r>
              <a:rPr lang="ru-RU" dirty="0" smtClean="0"/>
              <a:t>Опишите свой стиль в наступающем </a:t>
            </a:r>
          </a:p>
          <a:p>
            <a:pPr>
              <a:buNone/>
            </a:pPr>
            <a:r>
              <a:rPr lang="ru-RU" dirty="0" smtClean="0"/>
              <a:t>сезоне</a:t>
            </a:r>
          </a:p>
          <a:p>
            <a:r>
              <a:rPr lang="ru-RU" dirty="0" smtClean="0"/>
              <a:t>Разберите шкафы</a:t>
            </a:r>
          </a:p>
          <a:p>
            <a:r>
              <a:rPr lang="ru-RU" dirty="0" smtClean="0"/>
              <a:t>Представьте каким будет ваш образ в  наступающем сезоне</a:t>
            </a:r>
          </a:p>
          <a:p>
            <a:r>
              <a:rPr lang="ru-RU" dirty="0" smtClean="0"/>
              <a:t>Обозначьте структуру гардероба</a:t>
            </a:r>
          </a:p>
          <a:p>
            <a:r>
              <a:rPr lang="ru-RU" dirty="0" smtClean="0"/>
              <a:t>Поймите, чего не хватает</a:t>
            </a:r>
          </a:p>
          <a:p>
            <a:r>
              <a:rPr lang="ru-RU" dirty="0" smtClean="0"/>
              <a:t>Докупите нужные вещи</a:t>
            </a:r>
          </a:p>
          <a:p>
            <a:r>
              <a:rPr lang="ru-RU" dirty="0" smtClean="0"/>
              <a:t>Придумайте интересные образы</a:t>
            </a:r>
          </a:p>
          <a:p>
            <a:r>
              <a:rPr lang="ru-RU" dirty="0" smtClean="0"/>
              <a:t>Наведите порядок на полках</a:t>
            </a: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241458" y="2418775"/>
            <a:ext cx="6858002" cy="2020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r>
              <a:rPr lang="ru-RU" dirty="0" smtClean="0"/>
              <a:t>Мини ревизия гардероба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7300664" cy="5330992"/>
          </a:xfrm>
        </p:spPr>
        <p:txBody>
          <a:bodyPr/>
          <a:lstStyle/>
          <a:p>
            <a:r>
              <a:rPr lang="ru-RU" dirty="0" smtClean="0"/>
              <a:t>Убедитесь, что вы готовы к зиме/лету</a:t>
            </a:r>
          </a:p>
          <a:p>
            <a:r>
              <a:rPr lang="ru-RU" dirty="0" smtClean="0"/>
              <a:t>Докупите недостающие вещи</a:t>
            </a:r>
            <a:endParaRPr lang="ru-RU" dirty="0"/>
          </a:p>
        </p:txBody>
      </p:sp>
      <p:pic>
        <p:nvPicPr>
          <p:cNvPr id="4098" name="Picture 2" descr="ÐÐ¿ÑÑÑ Ð½ÐµÑÐµÐ³Ð¾ Ð½Ð°Ð´ÐµÑÑ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988840"/>
            <a:ext cx="4208342" cy="46171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88640"/>
            <a:ext cx="3333750" cy="4572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7239000" cy="698336"/>
          </a:xfrm>
        </p:spPr>
        <p:txBody>
          <a:bodyPr/>
          <a:lstStyle/>
          <a:p>
            <a:r>
              <a:rPr lang="ru-RU" dirty="0" smtClean="0"/>
              <a:t>Возраст -БОХО не помеха!</a:t>
            </a:r>
            <a:endParaRPr lang="ru-RU" dirty="0"/>
          </a:p>
        </p:txBody>
      </p:sp>
      <p:pic>
        <p:nvPicPr>
          <p:cNvPr id="2052" name="Picture 4" descr="C:\МОИ ФАЙЛЫ\мое рукоделие\БОХО\1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836712"/>
            <a:ext cx="3229666" cy="48466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3" name="Picture 5" descr="C:\МОИ ФАЙЛЫ\мое рукоделие\БОХО\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340768"/>
            <a:ext cx="2832315" cy="4248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5" name="Picture 7" descr="C:\МОИ ФАЙЛЫ\мое рукоделие\БОХО\b26cd857d21f45ae6f034c4cbf8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1628800"/>
            <a:ext cx="3441476" cy="4923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 descr="C:\МОИ ФАЙЛЫ\мое рукоделие\БОХО\160330134833bd4d2de8bcb3eb21cc9dc06193d9abba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980728"/>
            <a:ext cx="3810000" cy="5759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imgprx.livejournal.net/5317964d7d52ab7ff50b8c1073efb1095ddea397/qy9zlnUR3vmb3hUkE4eKDne7JojKm-qzUcxy_djqhJwkxgUrbfOHIy5cnMq6mmNVU7r81VejHT05Dal0-v7W-ATFZtdROZv1Wd063jhDC7S9bAeXqDV1Obhnh25eGlWgObZKIBCouQKbKfoTECe35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6"/>
            <a:ext cx="8475689" cy="44214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s6.livemaster.ru/storage/1e/87/7648f8931e1949a9c557981ff3j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88640"/>
            <a:ext cx="3799728" cy="5696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r>
              <a:rPr lang="ru-RU" dirty="0" smtClean="0"/>
              <a:t>Почему </a:t>
            </a:r>
            <a:r>
              <a:rPr lang="ru-RU" dirty="0" err="1" smtClean="0"/>
              <a:t>бохо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 место бездумного потребления приходит повторное использование </a:t>
            </a:r>
            <a:r>
              <a:rPr lang="ru-RU" b="1" i="1" dirty="0" err="1" smtClean="0">
                <a:solidFill>
                  <a:srgbClr val="FF0000"/>
                </a:solidFill>
              </a:rPr>
              <a:t>refashion</a:t>
            </a:r>
            <a:r>
              <a:rPr lang="ru-RU" dirty="0" smtClean="0"/>
              <a:t> или новый термин </a:t>
            </a:r>
            <a:r>
              <a:rPr lang="ru-RU" b="1" i="1" dirty="0" err="1" smtClean="0">
                <a:solidFill>
                  <a:srgbClr val="FF0000"/>
                </a:solidFill>
              </a:rPr>
              <a:t>trashion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(от </a:t>
            </a:r>
            <a:r>
              <a:rPr lang="ru-RU" dirty="0" err="1" smtClean="0"/>
              <a:t>trash</a:t>
            </a:r>
            <a:r>
              <a:rPr lang="ru-RU" dirty="0" smtClean="0"/>
              <a:t> — мусор и </a:t>
            </a:r>
            <a:r>
              <a:rPr lang="ru-RU" dirty="0" err="1" smtClean="0"/>
              <a:t>fashion</a:t>
            </a:r>
            <a:r>
              <a:rPr lang="ru-RU" dirty="0" smtClean="0"/>
              <a:t> — мода)</a:t>
            </a:r>
          </a:p>
          <a:p>
            <a:endParaRPr lang="ru-RU" dirty="0" smtClean="0"/>
          </a:p>
          <a:p>
            <a:pPr algn="r">
              <a:buNone/>
            </a:pPr>
            <a:r>
              <a:rPr lang="ru-RU" dirty="0" smtClean="0"/>
              <a:t>Рассказывает </a:t>
            </a:r>
            <a:r>
              <a:rPr lang="ru-RU" dirty="0" err="1" smtClean="0"/>
              <a:t>Солодилова</a:t>
            </a:r>
            <a:r>
              <a:rPr lang="ru-RU" dirty="0" smtClean="0"/>
              <a:t> Валентина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472</TotalTime>
  <Words>233</Words>
  <Application>Microsoft Office PowerPoint</Application>
  <PresentationFormat>Экран (4:3)</PresentationFormat>
  <Paragraphs>56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Trebuchet MS</vt:lpstr>
      <vt:lpstr>Wingdings</vt:lpstr>
      <vt:lpstr>Wingdings 2</vt:lpstr>
      <vt:lpstr>Изящная</vt:lpstr>
      <vt:lpstr>Умный гардероб</vt:lpstr>
      <vt:lpstr>Стиль одежды - это:</vt:lpstr>
      <vt:lpstr>Поддерживаем и обновляем гардероб круглый год</vt:lpstr>
      <vt:lpstr>Календарь обновления гардероба</vt:lpstr>
      <vt:lpstr>Сезонное обновление</vt:lpstr>
      <vt:lpstr>Мини ревизия гардероба</vt:lpstr>
      <vt:lpstr>Возраст -БОХО не помеха!</vt:lpstr>
      <vt:lpstr>Презентация PowerPoint</vt:lpstr>
      <vt:lpstr>Почему бохо?</vt:lpstr>
      <vt:lpstr>Основные принципы студии стиля «серебряный бохо»</vt:lpstr>
      <vt:lpstr>Стилевые приемы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СТИЛЬ И КРАСОТА серебряного возраста</dc:title>
  <dc:creator>Marieta Emtil</dc:creator>
  <cp:lastModifiedBy>Пользователь Windows</cp:lastModifiedBy>
  <cp:revision>8</cp:revision>
  <dcterms:created xsi:type="dcterms:W3CDTF">2018-11-29T13:47:13Z</dcterms:created>
  <dcterms:modified xsi:type="dcterms:W3CDTF">2020-04-28T11:38:25Z</dcterms:modified>
</cp:coreProperties>
</file>