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72" r:id="rId6"/>
    <p:sldId id="265" r:id="rId7"/>
    <p:sldId id="273" r:id="rId8"/>
    <p:sldId id="275" r:id="rId9"/>
    <p:sldId id="258" r:id="rId10"/>
    <p:sldId id="267" r:id="rId11"/>
    <p:sldId id="264" r:id="rId12"/>
    <p:sldId id="269" r:id="rId13"/>
    <p:sldId id="276" r:id="rId14"/>
    <p:sldId id="262" r:id="rId15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D23"/>
    <a:srgbClr val="550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80" autoAdjust="0"/>
  </p:normalViewPr>
  <p:slideViewPr>
    <p:cSldViewPr>
      <p:cViewPr varScale="1">
        <p:scale>
          <a:sx n="115" d="100"/>
          <a:sy n="115" d="100"/>
        </p:scale>
        <p:origin x="378" y="11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8T12:01:44.201" idx="1">
    <p:pos x="4687" y="157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0D00EA6-0821-4AC5-933C-321AA654534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comments" Target="../comments/commen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9916" y="476672"/>
            <a:ext cx="8338122" cy="1790328"/>
          </a:xfrm>
        </p:spPr>
        <p:txBody>
          <a:bodyPr rtlCol="0"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ОТКРОЙ ДОБРОТЕ СВОЕ СЕРДЦЕ»</a:t>
            </a:r>
            <a:endParaRPr lang="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3433" y="3284984"/>
            <a:ext cx="8458200" cy="1371600"/>
          </a:xfrm>
        </p:spPr>
        <p:txBody>
          <a:bodyPr rtlCol="0"/>
          <a:lstStyle/>
          <a:p>
            <a:pPr algn="ctr"/>
            <a:r>
              <a:rPr lang="ru-RU" dirty="0">
                <a:solidFill>
                  <a:srgbClr val="55095D"/>
                </a:solidFill>
              </a:rPr>
              <a:t>Волонтерский </a:t>
            </a:r>
            <a:r>
              <a:rPr lang="ru-RU" dirty="0" smtClean="0">
                <a:solidFill>
                  <a:srgbClr val="55095D"/>
                </a:solidFill>
              </a:rPr>
              <a:t>отряд ГБОУ «Школа 1409»</a:t>
            </a:r>
            <a:endParaRPr lang="ru" dirty="0">
              <a:solidFill>
                <a:srgbClr val="5509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24" y="2543011"/>
            <a:ext cx="4256385" cy="2838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6060" y="476672"/>
            <a:ext cx="6192688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Посвящение в Движение Первых</a:t>
            </a:r>
          </a:p>
          <a:p>
            <a:pPr>
              <a:lnSpc>
                <a:spcPct val="90000"/>
              </a:lnSpc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9" y="4150212"/>
            <a:ext cx="3692108" cy="2461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52" y="930152"/>
            <a:ext cx="4062586" cy="2708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16394"/>
          <a:stretch/>
        </p:blipFill>
        <p:spPr>
          <a:xfrm>
            <a:off x="190839" y="988763"/>
            <a:ext cx="3835041" cy="26854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53" y="4092552"/>
            <a:ext cx="4062586" cy="26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2044" y="332656"/>
            <a:ext cx="640871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</a:t>
            </a:r>
          </a:p>
          <a:p>
            <a:pPr algn="ctr">
              <a:lnSpc>
                <a:spcPct val="90000"/>
              </a:lnSpc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ЯРМАРКА ДОБРА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6" y="4168458"/>
            <a:ext cx="2529798" cy="25297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45320"/>
            <a:ext cx="2092896" cy="28529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08" y="4265712"/>
            <a:ext cx="3293322" cy="24699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48" y="4265712"/>
            <a:ext cx="3192791" cy="23945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88" y="1484784"/>
            <a:ext cx="3847772" cy="25641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0"/>
          <a:stretch/>
        </p:blipFill>
        <p:spPr>
          <a:xfrm>
            <a:off x="9190756" y="331912"/>
            <a:ext cx="2645147" cy="31690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7" y="0"/>
            <a:ext cx="2621013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764" y="332656"/>
            <a:ext cx="655272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Акция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"Добрые крышечки"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Проект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"Бумажный бум" экологического фестиваля "Бережем планету вместе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24" y="3362173"/>
            <a:ext cx="4283968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6" y="2997629"/>
            <a:ext cx="2679254" cy="3572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56" y="15917"/>
            <a:ext cx="2427734" cy="32369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45" r="-1000"/>
          <a:stretch/>
        </p:blipFill>
        <p:spPr>
          <a:xfrm>
            <a:off x="2457934" y="1700808"/>
            <a:ext cx="2088380" cy="2171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1" r="4169"/>
          <a:stretch/>
        </p:blipFill>
        <p:spPr>
          <a:xfrm>
            <a:off x="9115019" y="3356992"/>
            <a:ext cx="2452001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04" y="171306"/>
            <a:ext cx="4091947" cy="3068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" b="12024"/>
          <a:stretch/>
        </p:blipFill>
        <p:spPr>
          <a:xfrm>
            <a:off x="5056731" y="116632"/>
            <a:ext cx="2232247" cy="29523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131" y="221088"/>
            <a:ext cx="9601200" cy="1484698"/>
          </a:xfrm>
        </p:spPr>
        <p:txBody>
          <a:bodyPr rtlCol="0"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Сборы </a:t>
            </a: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корма и игрушек для приюта </a:t>
            </a: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на ул. Зорге </a:t>
            </a:r>
            <a:b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приюта «</a:t>
            </a:r>
            <a:r>
              <a:rPr lang="ru-RU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Котодетки</a:t>
            </a: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40" y="3140969"/>
            <a:ext cx="4475989" cy="3356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32" y="3140968"/>
            <a:ext cx="2505666" cy="3340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8" y="3140968"/>
            <a:ext cx="2517744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20776" y="796874"/>
            <a:ext cx="396044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rgbClr val="FF0000"/>
                </a:solidFill>
              </a:rPr>
              <a:t>Акция </a:t>
            </a:r>
            <a:r>
              <a:rPr lang="ru-RU" sz="2800" dirty="0">
                <a:solidFill>
                  <a:srgbClr val="FF0000"/>
                </a:solidFill>
              </a:rPr>
              <a:t>"Поздравь </a:t>
            </a:r>
            <a:r>
              <a:rPr lang="ru-RU" sz="2800" dirty="0" smtClean="0">
                <a:solidFill>
                  <a:srgbClr val="FF0000"/>
                </a:solidFill>
              </a:rPr>
              <a:t>ветерана"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6" r="-98"/>
          <a:stretch/>
        </p:blipFill>
        <p:spPr>
          <a:xfrm>
            <a:off x="9174654" y="3489780"/>
            <a:ext cx="2715893" cy="3140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1777259"/>
            <a:ext cx="2939819" cy="22048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3" y="3678420"/>
            <a:ext cx="3936438" cy="29523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4" t="-5461" b="-1"/>
          <a:stretch/>
        </p:blipFill>
        <p:spPr>
          <a:xfrm>
            <a:off x="5518348" y="4226515"/>
            <a:ext cx="3168351" cy="24042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9" y="49067"/>
            <a:ext cx="2592288" cy="34563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94" y="314787"/>
            <a:ext cx="3702461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7" y="4067042"/>
            <a:ext cx="3600400" cy="2700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203" y="260648"/>
            <a:ext cx="4283968" cy="32129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0" b="17621"/>
          <a:stretch/>
        </p:blipFill>
        <p:spPr>
          <a:xfrm>
            <a:off x="202265" y="116632"/>
            <a:ext cx="3481495" cy="38164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245" y="3717032"/>
            <a:ext cx="3899926" cy="29249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631" y="2565152"/>
            <a:ext cx="3057804" cy="4077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02016" y="404664"/>
            <a:ext cx="3355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Организация новогоднего праздника в Доме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содействия семейному Устройству (Детский дом) «Петровский парк»</a:t>
            </a:r>
          </a:p>
        </p:txBody>
      </p:sp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48" r="10418"/>
          <a:stretch/>
        </p:blipFill>
        <p:spPr>
          <a:xfrm>
            <a:off x="102595" y="232680"/>
            <a:ext cx="5214883" cy="3014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5081" y="108954"/>
            <a:ext cx="7920880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по благоустройству пространства и территории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школы и </a:t>
            </a:r>
          </a:p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семейного дуба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34" y="1556792"/>
            <a:ext cx="3503681" cy="2307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563" y="755347"/>
            <a:ext cx="2738991" cy="2087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42" y="3247191"/>
            <a:ext cx="2574434" cy="34325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3562472"/>
            <a:ext cx="4076687" cy="3057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-1233" r="9238"/>
          <a:stretch/>
        </p:blipFill>
        <p:spPr>
          <a:xfrm>
            <a:off x="4631215" y="4027542"/>
            <a:ext cx="4493600" cy="25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26060" y="260648"/>
            <a:ext cx="6264696" cy="122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открытие «Парты Героя» Андрея Рябцева.</a:t>
            </a:r>
          </a:p>
          <a:p>
            <a:pPr>
              <a:lnSpc>
                <a:spcPct val="90000"/>
              </a:lnSpc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50" r="-409"/>
          <a:stretch/>
        </p:blipFill>
        <p:spPr>
          <a:xfrm>
            <a:off x="3646140" y="4476312"/>
            <a:ext cx="4505478" cy="22185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-2586" b="-1"/>
          <a:stretch/>
        </p:blipFill>
        <p:spPr>
          <a:xfrm>
            <a:off x="81783" y="1290838"/>
            <a:ext cx="3744416" cy="28568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72" y="1844824"/>
            <a:ext cx="3528469" cy="23527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84" y="4476312"/>
            <a:ext cx="3327184" cy="22185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1290838"/>
            <a:ext cx="4386559" cy="29249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" y="4476312"/>
            <a:ext cx="3327183" cy="22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2004" y="332656"/>
            <a:ext cx="64807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 и фестивали</a:t>
            </a:r>
            <a:endParaRPr lang="ru-RU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4365104"/>
            <a:ext cx="3414641" cy="227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80" y="4437112"/>
            <a:ext cx="3674706" cy="2067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5" b="8333"/>
          <a:stretch/>
        </p:blipFill>
        <p:spPr>
          <a:xfrm>
            <a:off x="241199" y="1052736"/>
            <a:ext cx="3793036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14993" b="16401"/>
          <a:stretch/>
        </p:blipFill>
        <p:spPr>
          <a:xfrm>
            <a:off x="8038628" y="4365104"/>
            <a:ext cx="4056135" cy="2204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916832"/>
            <a:ext cx="3193492" cy="2129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2" y="1052736"/>
            <a:ext cx="4108821" cy="273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0" y="982645"/>
            <a:ext cx="3618328" cy="2412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9524" y="3691112"/>
            <a:ext cx="4326240" cy="2884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692696"/>
            <a:ext cx="3522632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3709476"/>
            <a:ext cx="4335539" cy="28909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2204" y="1124744"/>
            <a:ext cx="316835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АЛЕИ СЛАВЫ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Безмятежность 16 х 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3_TF02801109" id="{514C060C-566A-4793-92E8-9B42C1E338D4}" vid="{9DF11653-B6B4-453F-BFE5-9B797DE28643}"/>
    </a:ext>
  </a:extLst>
</a:theme>
</file>

<file path=ppt/theme/theme2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4873beb7-5857-4685-be1f-d57550cc96c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тему природы с аурой безмятежности (широкоэкранный формат)</Template>
  <TotalTime>89</TotalTime>
  <Words>96</Words>
  <Application>Microsoft Office PowerPoint</Application>
  <PresentationFormat>Произвольный</PresentationFormat>
  <Paragraphs>17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Euphemia</vt:lpstr>
      <vt:lpstr>Monotype Corsiva</vt:lpstr>
      <vt:lpstr>Times New Roman</vt:lpstr>
      <vt:lpstr>Безмятежность 16 х 9</vt:lpstr>
      <vt:lpstr>«ОТКРОЙ ДОБРОТЕ СВОЕ СЕРДЦЕ»</vt:lpstr>
      <vt:lpstr>Презентация PowerPoint</vt:lpstr>
      <vt:lpstr>Сборы корма и игрушек для приюта  животных на ул. Зорге  и приюта «Котодетки»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«ОТКРОЙ ДОБРОТЕ СВОЕ СЕРДЦЕ»</dc:title>
  <dc:creator>Admin</dc:creator>
  <cp:lastModifiedBy>Admin</cp:lastModifiedBy>
  <cp:revision>9</cp:revision>
  <dcterms:created xsi:type="dcterms:W3CDTF">2024-04-18T08:33:06Z</dcterms:created>
  <dcterms:modified xsi:type="dcterms:W3CDTF">2024-04-18T10:06:14Z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