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5FEA-B1B2-4411-9757-56AD33DA28B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8BC-1FD1-49F0-9404-E91109E2C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5FEA-B1B2-4411-9757-56AD33DA28B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08BC-1FD1-49F0-9404-E91109E2C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Экологическое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Экологическое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Событийное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Событийное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Спортивное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Спортивное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Патриотическое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 мира есть у человека:</a:t>
            </a:r>
            <a:br>
              <a:rPr lang="ru-RU" smtClean="0"/>
            </a:br>
            <a:r>
              <a:rPr lang="ru-RU" smtClean="0"/>
              <a:t>Один, который нас творил.</a:t>
            </a:r>
            <a:br>
              <a:rPr lang="ru-RU" smtClean="0"/>
            </a:br>
            <a:r>
              <a:rPr lang="ru-RU" smtClean="0"/>
              <a:t>Другой, который, мы от века</a:t>
            </a:r>
            <a:br>
              <a:rPr lang="ru-RU" smtClean="0"/>
            </a:br>
            <a:r>
              <a:rPr lang="ru-RU" smtClean="0"/>
              <a:t>Творим по мере наших сил.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Патриотическое волонтерство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4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6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/>
              <a:t>Почему люди идут в волонтеры?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 волонтерской деятельности отряда «опора»: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0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Произвольный</PresentationFormat>
  <Paragraphs>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Два  мира есть у человека: Один, который нас творил. Другой, который, мы от века Творим по мере наших сил.</vt:lpstr>
      <vt:lpstr>Почему люди идут в волонтеры?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волонтерской деятельности отряда «опора»:</vt:lpstr>
      <vt:lpstr>Цели и задачи:</vt:lpstr>
      <vt:lpstr>Социальное волонтерство</vt:lpstr>
      <vt:lpstr>Социальное волонтерство</vt:lpstr>
      <vt:lpstr>Экологическое волонтерство</vt:lpstr>
      <vt:lpstr>Экологическое волонтерство</vt:lpstr>
      <vt:lpstr>Событийное волонтерство</vt:lpstr>
      <vt:lpstr>Событийное волонтерство</vt:lpstr>
      <vt:lpstr>Спортивное волонтерство</vt:lpstr>
      <vt:lpstr>Спортивное волонтерство</vt:lpstr>
      <vt:lpstr>Патриотическое волонтерство</vt:lpstr>
      <vt:lpstr>Патриотическое волонтерство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2022-03-11T11:00:41Z</dcterms:created>
  <dcterms:modified xsi:type="dcterms:W3CDTF">2022-03-11T11:00:41Z</dcterms:modified>
</cp:coreProperties>
</file>