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304" r:id="rId2"/>
    <p:sldId id="298" r:id="rId3"/>
    <p:sldId id="290" r:id="rId4"/>
    <p:sldId id="291" r:id="rId5"/>
    <p:sldId id="293" r:id="rId6"/>
    <p:sldId id="300" r:id="rId7"/>
    <p:sldId id="301" r:id="rId8"/>
    <p:sldId id="302" r:id="rId9"/>
    <p:sldId id="303" r:id="rId10"/>
    <p:sldId id="306" r:id="rId11"/>
  </p:sldIdLst>
  <p:sldSz cx="9144000" cy="5143500" type="screen16x9"/>
  <p:notesSz cx="6858000" cy="9144000"/>
  <p:embeddedFontLst>
    <p:embeddedFont>
      <p:font typeface="Alfa Slab One" panose="020B0604020202020204" charset="0"/>
      <p:regular r:id="rId13"/>
    </p:embeddedFont>
    <p:embeddedFont>
      <p:font typeface="Franklin Gothic Medium Cond" panose="020B0606030402020204" pitchFamily="34" charset="0"/>
      <p:regular r:id="rId14"/>
    </p:embeddedFont>
    <p:embeddedFont>
      <p:font typeface="Proxima Nova" panose="020B0604020202020204" charset="0"/>
      <p:regular r:id="rId15"/>
      <p:bold r:id="rId16"/>
      <p:italic r:id="rId17"/>
      <p:boldItalic r:id="rId18"/>
    </p:embeddedFont>
    <p:embeddedFont>
      <p:font typeface="Roboto Slab" panose="020B060402020202020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702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46651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2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5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7650" y="2626031"/>
            <a:ext cx="9144000" cy="1886700"/>
          </a:xfrm>
          <a:prstGeom prst="rect">
            <a:avLst/>
          </a:prstGeom>
          <a:solidFill>
            <a:srgbClr val="004430">
              <a:alpha val="53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9175" y="2963363"/>
            <a:ext cx="6598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0" y="4265975"/>
            <a:ext cx="9197400" cy="883431"/>
            <a:chOff x="0" y="5687967"/>
            <a:chExt cx="9197400" cy="1177908"/>
          </a:xfrm>
        </p:grpSpPr>
        <p:sp>
          <p:nvSpPr>
            <p:cNvPr id="13" name="Google Shape;13;p2"/>
            <p:cNvSpPr/>
            <p:nvPr/>
          </p:nvSpPr>
          <p:spPr>
            <a:xfrm>
              <a:off x="0" y="5948175"/>
              <a:ext cx="9197400" cy="91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18800" y="5687967"/>
              <a:ext cx="457800" cy="3363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2407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60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2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2899" y="0"/>
            <a:ext cx="5256584" cy="4515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https://stuki-druki.com/Prazdniki/images/gerb-lesnoy-sverdlovskaya-obl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24" y="113590"/>
            <a:ext cx="470031" cy="58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53.userapi.com/impf/8gwo0tpUBQ8vQwJs9wEYQxrxbHHLJOAKfSXp4A/Fl13E79Gmr8.jpg?size=706x720&amp;quality=96&amp;sign=ca91bfdc7305abac23082be61c5f4a81&amp;type=album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47660" y="812911"/>
            <a:ext cx="4093556" cy="4174730"/>
          </a:xfrm>
          <a:prstGeom prst="rect">
            <a:avLst/>
          </a:prstGeom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16438" y="2900276"/>
            <a:ext cx="160450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с 2018 года сотни </a:t>
            </a:r>
            <a:r>
              <a:rPr lang="ru-RU" sz="1800" b="1" dirty="0" err="1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лесничан</a:t>
            </a:r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 пробегают марафоны </a:t>
            </a:r>
            <a:endParaRPr lang="ru-RU" sz="1800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9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3" descr="C:\Users\Таня\Desktop\Эко-марафон За чистый Лесной\9.jpg"/>
          <p:cNvPicPr>
            <a:picLocks noChangeAspect="1" noChangeArrowheads="1"/>
          </p:cNvPicPr>
          <p:nvPr/>
        </p:nvPicPr>
        <p:blipFill rotWithShape="1">
          <a:blip r:embed="rId2" cstate="print"/>
          <a:srcRect r="52197"/>
          <a:stretch/>
        </p:blipFill>
        <p:spPr bwMode="auto">
          <a:xfrm>
            <a:off x="-2208" y="1"/>
            <a:ext cx="4371108" cy="51434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0021" y="1518999"/>
            <a:ext cx="3907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Старт </a:t>
            </a:r>
            <a:r>
              <a:rPr lang="ru-RU" sz="1800" b="1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проекта: </a:t>
            </a:r>
            <a:r>
              <a:rPr lang="ru-RU" sz="1800" b="1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2018 год</a:t>
            </a:r>
            <a:endParaRPr lang="ru-RU" sz="1800" dirty="0">
              <a:solidFill>
                <a:schemeClr val="bg1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5" name="Picture 3" descr="C:\Users\Таня\Downloads\Spring 2020 collection.jpg"/>
          <p:cNvPicPr>
            <a:picLocks noChangeAspect="1" noChangeArrowheads="1"/>
          </p:cNvPicPr>
          <p:nvPr/>
        </p:nvPicPr>
        <p:blipFill rotWithShape="1">
          <a:blip r:embed="rId3" cstate="print"/>
          <a:srcRect b="8527"/>
          <a:stretch/>
        </p:blipFill>
        <p:spPr bwMode="auto">
          <a:xfrm>
            <a:off x="4009026" y="1"/>
            <a:ext cx="5134974" cy="2642110"/>
          </a:xfrm>
          <a:prstGeom prst="rect">
            <a:avLst/>
          </a:prstGeom>
          <a:noFill/>
        </p:spPr>
      </p:pic>
      <p:pic>
        <p:nvPicPr>
          <p:cNvPr id="6" name="Picture 3" descr="C:\Users\Таня\Desktop\Эко-марафон За чистый Лесной\9.jpg"/>
          <p:cNvPicPr>
            <a:picLocks noChangeAspect="1" noChangeArrowheads="1"/>
          </p:cNvPicPr>
          <p:nvPr/>
        </p:nvPicPr>
        <p:blipFill rotWithShape="1">
          <a:blip r:embed="rId2" cstate="print"/>
          <a:srcRect l="49545" t="25186" r="6743" b="18383"/>
          <a:stretch/>
        </p:blipFill>
        <p:spPr bwMode="auto">
          <a:xfrm>
            <a:off x="4371110" y="2642111"/>
            <a:ext cx="3444633" cy="2501389"/>
          </a:xfrm>
          <a:prstGeom prst="rect">
            <a:avLst/>
          </a:prstGeom>
          <a:noFill/>
        </p:spPr>
      </p:pic>
      <p:pic>
        <p:nvPicPr>
          <p:cNvPr id="7" name="Picture 3" descr="C:\Users\Таня\Downloads\Spring 2020 collection.jpg"/>
          <p:cNvPicPr>
            <a:picLocks noChangeAspect="1" noChangeArrowheads="1"/>
          </p:cNvPicPr>
          <p:nvPr/>
        </p:nvPicPr>
        <p:blipFill rotWithShape="1">
          <a:blip r:embed="rId3" cstate="print"/>
          <a:srcRect l="3358" t="61397" r="88758" b="34445"/>
          <a:stretch/>
        </p:blipFill>
        <p:spPr bwMode="auto">
          <a:xfrm>
            <a:off x="4219575" y="1768244"/>
            <a:ext cx="404814" cy="120087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3577" r="76962" b="78920"/>
          <a:stretch/>
        </p:blipFill>
        <p:spPr>
          <a:xfrm>
            <a:off x="133256" y="696737"/>
            <a:ext cx="1007046" cy="386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wnloads\Gardening for Food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7"/>
            <a:ext cx="9144000" cy="5143153"/>
          </a:xfrm>
          <a:prstGeom prst="rect">
            <a:avLst/>
          </a:prstGeom>
          <a:noFill/>
        </p:spPr>
      </p:pic>
      <p:pic>
        <p:nvPicPr>
          <p:cNvPr id="8" name="Picture 3" descr="H:\Танюшкино\2.png"/>
          <p:cNvPicPr>
            <a:picLocks noChangeAspect="1" noChangeArrowheads="1"/>
          </p:cNvPicPr>
          <p:nvPr/>
        </p:nvPicPr>
        <p:blipFill>
          <a:blip r:embed="rId3"/>
          <a:srcRect l="4149" t="58977" r="27189" b="23983"/>
          <a:stretch>
            <a:fillRect/>
          </a:stretch>
        </p:blipFill>
        <p:spPr bwMode="auto">
          <a:xfrm>
            <a:off x="294715" y="247650"/>
            <a:ext cx="3457132" cy="40005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Танюшкино\9.png"/>
          <p:cNvPicPr>
            <a:picLocks noChangeAspect="1" noChangeArrowheads="1"/>
          </p:cNvPicPr>
          <p:nvPr/>
        </p:nvPicPr>
        <p:blipFill rotWithShape="1">
          <a:blip r:embed="rId2"/>
          <a:srcRect l="47265" b="79324"/>
          <a:stretch/>
        </p:blipFill>
        <p:spPr bwMode="auto">
          <a:xfrm>
            <a:off x="4126018" y="989371"/>
            <a:ext cx="5017982" cy="1063413"/>
          </a:xfrm>
          <a:prstGeom prst="rect">
            <a:avLst/>
          </a:prstGeom>
          <a:noFill/>
        </p:spPr>
      </p:pic>
      <p:pic>
        <p:nvPicPr>
          <p:cNvPr id="5" name="Picture 2" descr="H:\Танюшкино\9.png"/>
          <p:cNvPicPr>
            <a:picLocks noChangeAspect="1" noChangeArrowheads="1"/>
          </p:cNvPicPr>
          <p:nvPr/>
        </p:nvPicPr>
        <p:blipFill rotWithShape="1">
          <a:blip r:embed="rId2"/>
          <a:srcRect l="47265" t="58051" b="2081"/>
          <a:stretch/>
        </p:blipFill>
        <p:spPr bwMode="auto">
          <a:xfrm>
            <a:off x="4126018" y="3039842"/>
            <a:ext cx="5017982" cy="2050471"/>
          </a:xfrm>
          <a:prstGeom prst="rect">
            <a:avLst/>
          </a:prstGeom>
          <a:noFill/>
        </p:spPr>
      </p:pic>
      <p:pic>
        <p:nvPicPr>
          <p:cNvPr id="6" name="Picture 2" descr="H:\Танюшкино\9.png"/>
          <p:cNvPicPr>
            <a:picLocks noChangeAspect="1" noChangeArrowheads="1"/>
          </p:cNvPicPr>
          <p:nvPr/>
        </p:nvPicPr>
        <p:blipFill rotWithShape="1">
          <a:blip r:embed="rId2"/>
          <a:srcRect l="47265" t="20347" b="60031"/>
          <a:stretch/>
        </p:blipFill>
        <p:spPr bwMode="auto">
          <a:xfrm>
            <a:off x="4126018" y="2030615"/>
            <a:ext cx="5017982" cy="1009227"/>
          </a:xfrm>
          <a:prstGeom prst="rect">
            <a:avLst/>
          </a:prstGeom>
          <a:noFill/>
        </p:spPr>
      </p:pic>
      <p:pic>
        <p:nvPicPr>
          <p:cNvPr id="1026" name="Picture 2" descr="https://sun9-65.userapi.com/impf/c308424/v308424255/556a/59ExQ7TA2SY.jpg?size=1365x2048&amp;quality=96&amp;sign=8d1d302a50450fc69e4a0a2e6cc91dba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7" r="23511" b="32838"/>
          <a:stretch/>
        </p:blipFill>
        <p:spPr bwMode="auto">
          <a:xfrm>
            <a:off x="4218038" y="82971"/>
            <a:ext cx="794647" cy="9270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148064" y="69460"/>
            <a:ext cx="404106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Виноградова Елена </a:t>
            </a:r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Аркадьевна</a:t>
            </a:r>
          </a:p>
          <a:p>
            <a:endParaRPr lang="ru-RU" sz="500" b="1" dirty="0" smtClean="0">
              <a:solidFill>
                <a:srgbClr val="006600"/>
              </a:solidFill>
              <a:latin typeface="Franklin Gothic Medium Cond" panose="020B0606030402020204" pitchFamily="34" charset="0"/>
              <a:ea typeface="Roboto Slab"/>
              <a:sym typeface="Roboto Slab"/>
            </a:endParaRPr>
          </a:p>
          <a:p>
            <a:r>
              <a:rPr lang="ru-RU" sz="11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заместитель </a:t>
            </a:r>
            <a:r>
              <a:rPr lang="ru-RU" sz="11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главы городского округа "Город Лесной" </a:t>
            </a:r>
            <a:r>
              <a:rPr lang="ru-RU" sz="11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                                                  по </a:t>
            </a:r>
            <a:r>
              <a:rPr lang="ru-RU" sz="11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вопросам образования, культуры и </a:t>
            </a:r>
            <a:r>
              <a:rPr lang="ru-RU" sz="11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спорта</a:t>
            </a:r>
          </a:p>
          <a:p>
            <a:endParaRPr lang="ru-RU" sz="400" b="1" dirty="0" smtClean="0">
              <a:solidFill>
                <a:srgbClr val="006600"/>
              </a:solidFill>
              <a:latin typeface="Franklin Gothic Medium Cond" panose="020B0606030402020204" pitchFamily="34" charset="0"/>
              <a:ea typeface="Roboto Slab"/>
              <a:sym typeface="Roboto Slab"/>
            </a:endParaRPr>
          </a:p>
          <a:p>
            <a:r>
              <a:rPr lang="ru-RU" sz="11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наставник </a:t>
            </a:r>
            <a:r>
              <a:rPr lang="ru-RU" sz="1100" b="1" dirty="0" err="1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экомарафона</a:t>
            </a:r>
            <a:endParaRPr lang="ru-RU" sz="1100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13555" y="1302356"/>
            <a:ext cx="3598606" cy="37010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Краснослободцева</a:t>
            </a:r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 Татьяна</a:t>
            </a:r>
            <a:b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</a:br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лидер </a:t>
            </a:r>
            <a:r>
              <a:rPr lang="ru-RU" b="1" dirty="0" err="1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экомарафона</a:t>
            </a:r>
            <a:endParaRPr lang="ru-RU" b="1" dirty="0" smtClean="0">
              <a:solidFill>
                <a:srgbClr val="006600"/>
              </a:solidFill>
              <a:latin typeface="Franklin Gothic Medium Cond" panose="020B0606030402020204" pitchFamily="34" charset="0"/>
              <a:ea typeface="Roboto Slab"/>
              <a:sym typeface="Roboto Slab"/>
            </a:endParaRPr>
          </a:p>
          <a:p>
            <a:endParaRPr lang="ru-RU" b="1" dirty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endParaRPr lang="ru-RU" b="1" dirty="0" smtClean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endParaRPr lang="ru-RU" sz="1050" b="1" dirty="0" smtClean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Потапова Ирина</a:t>
            </a:r>
          </a:p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администратор</a:t>
            </a:r>
          </a:p>
          <a:p>
            <a:endParaRPr lang="ru-RU" b="1" dirty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endParaRPr lang="ru-RU" b="1" dirty="0" smtClean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endParaRPr lang="ru-RU" b="1" dirty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Туева Анастасия</a:t>
            </a:r>
          </a:p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менеджер по связям с общественностью</a:t>
            </a:r>
          </a:p>
          <a:p>
            <a:endParaRPr lang="ru-RU" b="1" dirty="0" smtClean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endParaRPr lang="ru-RU" b="1" dirty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Нефедова Наталья</a:t>
            </a:r>
          </a:p>
          <a:p>
            <a:r>
              <a:rPr lang="ru-RU" b="1" dirty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руководитель добровольцев </a:t>
            </a:r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sym typeface="Roboto Slab"/>
              </a:rPr>
              <a:t>практики</a:t>
            </a:r>
          </a:p>
          <a:p>
            <a:endParaRPr lang="ru-RU" b="1" dirty="0" smtClean="0">
              <a:solidFill>
                <a:srgbClr val="006600"/>
              </a:solidFill>
              <a:latin typeface="Franklin Gothic Medium Cond" panose="020B0606030402020204" pitchFamily="34" charset="0"/>
              <a:sym typeface="Roboto Slab"/>
            </a:endParaRPr>
          </a:p>
        </p:txBody>
      </p:sp>
      <p:pic>
        <p:nvPicPr>
          <p:cNvPr id="11" name="Picture 2" descr="https://sun9-53.userapi.com/impf/8gwo0tpUBQ8vQwJs9wEYQxrxbHHLJOAKfSXp4A/Fl13E79Gmr8.jpg?size=706x720&amp;quality=96&amp;sign=ca91bfdc7305abac23082be61c5f4a81&amp;type=album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8472" y="627630"/>
            <a:ext cx="4093556" cy="417473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791354" y="139622"/>
            <a:ext cx="21643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КОМАНДА </a:t>
            </a:r>
            <a:r>
              <a:rPr lang="ru-RU" sz="20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ПРОЕКТА:</a:t>
            </a:r>
            <a:endParaRPr lang="ru-RU" sz="2000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Таня\Desktop\добровольчество\1.png"/>
          <p:cNvPicPr>
            <a:picLocks noChangeAspect="1" noChangeArrowheads="1"/>
          </p:cNvPicPr>
          <p:nvPr/>
        </p:nvPicPr>
        <p:blipFill>
          <a:blip r:embed="rId2" cstate="print"/>
          <a:srcRect t="82657" r="64608"/>
          <a:stretch>
            <a:fillRect/>
          </a:stretch>
        </p:blipFill>
        <p:spPr bwMode="auto">
          <a:xfrm>
            <a:off x="3124201" y="4251512"/>
            <a:ext cx="3236259" cy="891988"/>
          </a:xfrm>
          <a:prstGeom prst="rect">
            <a:avLst/>
          </a:prstGeom>
          <a:noFill/>
        </p:spPr>
      </p:pic>
      <p:pic>
        <p:nvPicPr>
          <p:cNvPr id="4" name="Picture 2" descr="D:\эко-марафон\ОТЧЕТНОСТЬ ПО ГРАНТУ\Gardening for Foo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615" cy="5143500"/>
          </a:xfrm>
          <a:prstGeom prst="rect">
            <a:avLst/>
          </a:prstGeom>
          <a:noFill/>
        </p:spPr>
      </p:pic>
      <p:pic>
        <p:nvPicPr>
          <p:cNvPr id="5" name="Picture 2" descr="D:\эко-марафон\ОТЧЕТНОСТЬ ПО ГРАНТУ\Gardening for Food.png"/>
          <p:cNvPicPr>
            <a:picLocks noChangeAspect="1" noChangeArrowheads="1"/>
          </p:cNvPicPr>
          <p:nvPr/>
        </p:nvPicPr>
        <p:blipFill rotWithShape="1">
          <a:blip r:embed="rId3" cstate="print"/>
          <a:srcRect l="49604" t="13094" r="43203" b="76870"/>
          <a:stretch/>
        </p:blipFill>
        <p:spPr bwMode="auto">
          <a:xfrm>
            <a:off x="4623619" y="671052"/>
            <a:ext cx="657750" cy="51619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52059" y="1290399"/>
            <a:ext cx="7600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2021 </a:t>
            </a:r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год: старт второго марафона с добавлением образовательного модуля</a:t>
            </a:r>
            <a:endParaRPr lang="ru-RU" sz="1800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7" name="Picture 2" descr="C:\Users\Таня\Desktop\добровольчество\1.png"/>
          <p:cNvPicPr>
            <a:picLocks noChangeAspect="1" noChangeArrowheads="1"/>
          </p:cNvPicPr>
          <p:nvPr/>
        </p:nvPicPr>
        <p:blipFill rotWithShape="1">
          <a:blip r:embed="rId2" cstate="print"/>
          <a:srcRect l="5243" t="28245" r="43225" b="57990"/>
          <a:stretch/>
        </p:blipFill>
        <p:spPr bwMode="auto">
          <a:xfrm>
            <a:off x="573287" y="3362966"/>
            <a:ext cx="3170902" cy="476401"/>
          </a:xfrm>
          <a:prstGeom prst="rect">
            <a:avLst/>
          </a:prstGeom>
          <a:noFill/>
        </p:spPr>
      </p:pic>
      <p:pic>
        <p:nvPicPr>
          <p:cNvPr id="8" name="Picture 2" descr="C:\Users\Таня\Desktop\добровольчество\1.png"/>
          <p:cNvPicPr>
            <a:picLocks noChangeAspect="1" noChangeArrowheads="1"/>
          </p:cNvPicPr>
          <p:nvPr/>
        </p:nvPicPr>
        <p:blipFill rotWithShape="1">
          <a:blip r:embed="rId2" cstate="print"/>
          <a:srcRect l="32870" t="3336" r="60562" b="76849"/>
          <a:stretch/>
        </p:blipFill>
        <p:spPr bwMode="auto">
          <a:xfrm>
            <a:off x="508818" y="3311823"/>
            <a:ext cx="310890" cy="527544"/>
          </a:xfrm>
          <a:prstGeom prst="rect">
            <a:avLst/>
          </a:prstGeom>
          <a:noFill/>
        </p:spPr>
      </p:pic>
      <p:pic>
        <p:nvPicPr>
          <p:cNvPr id="9" name="Picture 2" descr="C:\Users\Таня\Desktop\добровольчество\1.png"/>
          <p:cNvPicPr>
            <a:picLocks noChangeAspect="1" noChangeArrowheads="1"/>
          </p:cNvPicPr>
          <p:nvPr/>
        </p:nvPicPr>
        <p:blipFill rotWithShape="1">
          <a:blip r:embed="rId2" cstate="print"/>
          <a:srcRect l="19544" t="3336" r="69008" b="76849"/>
          <a:stretch/>
        </p:blipFill>
        <p:spPr bwMode="auto">
          <a:xfrm>
            <a:off x="6091191" y="3403980"/>
            <a:ext cx="434356" cy="422866"/>
          </a:xfrm>
          <a:prstGeom prst="rect">
            <a:avLst/>
          </a:prstGeom>
          <a:noFill/>
        </p:spPr>
      </p:pic>
      <p:pic>
        <p:nvPicPr>
          <p:cNvPr id="10" name="Picture 2" descr="C:\Users\Таня\Desktop\добровольчество\1.png"/>
          <p:cNvPicPr>
            <a:picLocks noChangeAspect="1" noChangeArrowheads="1"/>
          </p:cNvPicPr>
          <p:nvPr/>
        </p:nvPicPr>
        <p:blipFill rotWithShape="1">
          <a:blip r:embed="rId2" cstate="print"/>
          <a:srcRect l="11637" t="40731" r="45819" b="49042"/>
          <a:stretch/>
        </p:blipFill>
        <p:spPr bwMode="auto">
          <a:xfrm>
            <a:off x="6526162" y="3438433"/>
            <a:ext cx="2617838" cy="35396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300714" y="3731402"/>
            <a:ext cx="1986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ГРАНТ: 200 тыс. руб.</a:t>
            </a:r>
            <a:endParaRPr lang="ru-RU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5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159"/>
            <a:ext cx="8229600" cy="4628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499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1452"/>
            <a:ext cx="8229600" cy="4628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0655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159"/>
            <a:ext cx="8230181" cy="4629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7921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5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589" y="257159"/>
            <a:ext cx="8230212" cy="46291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4729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0"/>
            <a:ext cx="5256584" cy="4515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1" t="7420" r="35738" b="80213"/>
          <a:stretch/>
        </p:blipFill>
        <p:spPr>
          <a:xfrm>
            <a:off x="5428366" y="145036"/>
            <a:ext cx="1576577" cy="656907"/>
          </a:xfrm>
          <a:prstGeom prst="rect">
            <a:avLst/>
          </a:prstGeom>
        </p:spPr>
      </p:pic>
      <p:pic>
        <p:nvPicPr>
          <p:cNvPr id="6" name="Picture 2" descr="https://stuki-druki.com/Prazdniki/images/gerb-lesnoy-sverdlovskaya-obla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935" y="145036"/>
            <a:ext cx="628574" cy="78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3333" t="40660" r="32286" b="29567"/>
          <a:stretch/>
        </p:blipFill>
        <p:spPr>
          <a:xfrm>
            <a:off x="4079613" y="1185540"/>
            <a:ext cx="3476678" cy="16934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4499275"/>
            <a:ext cx="72614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Сегодня </a:t>
            </a:r>
            <a:r>
              <a:rPr lang="ru-RU" sz="1800" b="1" dirty="0" err="1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лесничане</a:t>
            </a:r>
            <a:r>
              <a:rPr lang="ru-RU" sz="1800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«разогреваются» </a:t>
            </a:r>
            <a:r>
              <a:rPr lang="ru-RU" sz="18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перед следующим, третьим </a:t>
            </a:r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марафоном – </a:t>
            </a:r>
          </a:p>
          <a:p>
            <a:pPr algn="ctr"/>
            <a:r>
              <a:rPr lang="ru-RU" sz="1800" b="1" dirty="0" smtClean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с марта 2024 года реализуется совместный проект с </a:t>
            </a:r>
            <a:r>
              <a:rPr lang="ru-RU" sz="1800" b="1" dirty="0">
                <a:solidFill>
                  <a:srgbClr val="006600"/>
                </a:solidFill>
                <a:latin typeface="Franklin Gothic Medium Cond" panose="020B0606030402020204" pitchFamily="34" charset="0"/>
                <a:ea typeface="Roboto Slab"/>
                <a:sym typeface="Roboto Slab"/>
              </a:rPr>
              <a:t>союзом «Атомные города» </a:t>
            </a:r>
            <a:endParaRPr lang="ru-RU" sz="1800" dirty="0">
              <a:solidFill>
                <a:srgbClr val="006600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2050" name="Picture 2" descr="https://sun9-76.userapi.com/impg/vLVhO8CkqQkxqhMcLtZs8OAXSaSj-gHuGU4WTw/uuD66Wi9vcM.jpg?size=807x339&amp;quality=95&amp;sign=49a7852d2aed9cc7b930b4cb151cdd97&amp;c_uniq_tag=bKHEEJQA31BPteKyAWbxF7qzUB82zi4ZddvcjNpJEns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" t="19440" r="6528"/>
          <a:stretch/>
        </p:blipFill>
        <p:spPr bwMode="auto">
          <a:xfrm>
            <a:off x="4730321" y="3001219"/>
            <a:ext cx="4013606" cy="1498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46.userapi.com/impg/0kA2snEqlsYDS7U9CqoxJtnnvtrFFYttpBfJjg/5e0yv9Qy2nU.jpg?size=2560x1670&amp;quality=95&amp;sign=787b7ea29ca4e73780a91d9f8bfd56ef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7" t="12801" r="15272" b="4705"/>
          <a:stretch/>
        </p:blipFill>
        <p:spPr bwMode="auto">
          <a:xfrm>
            <a:off x="460303" y="414146"/>
            <a:ext cx="1936377" cy="13841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38.userapi.com/impg/_s98yfJrAWL1_Zy5MloVjk2mLlpf7PQR5nrzgg/tIDrT9MN3us.jpg?size=807x465&amp;quality=95&amp;sign=cea2bad1d9a97c81799a273562098b03&amp;c_uniq_tag=Ury82MR05t9j6IF2cROn_3J831VXY_9HH6ZPga7xhhE&amp;type=alb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80" y="2043540"/>
            <a:ext cx="3631514" cy="2092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43.userapi.com/impg/C0Txy85E-SM9GuNrCGv6w1QTFJD3TqddcQXqlw/CwhSYc8KJzQ.jpg?size=1620x2160&amp;quality=95&amp;sign=0ab388329078d137acb45fe5f87b37c9&amp;type=alb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641" y="145036"/>
            <a:ext cx="1270753" cy="1694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090272"/>
      </p:ext>
    </p:extLst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78</Words>
  <Application>Microsoft Office PowerPoint</Application>
  <PresentationFormat>Экран (16:9)</PresentationFormat>
  <Paragraphs>27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Alfa Slab One</vt:lpstr>
      <vt:lpstr>Franklin Gothic Medium Cond</vt:lpstr>
      <vt:lpstr>Proxima Nova</vt:lpstr>
      <vt:lpstr>Roboto Slab</vt:lpstr>
      <vt:lpstr>Calibri</vt:lpstr>
      <vt:lpstr>Gameday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Экологичный образ жизни</dc:title>
  <dc:creator>Татьяна Егоровна Бучельнкова</dc:creator>
  <cp:lastModifiedBy>Supervisor</cp:lastModifiedBy>
  <cp:revision>47</cp:revision>
  <dcterms:modified xsi:type="dcterms:W3CDTF">2024-06-02T16:32:08Z</dcterms:modified>
</cp:coreProperties>
</file>