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97" r:id="rId3"/>
    <p:sldId id="299" r:id="rId4"/>
    <p:sldId id="290" r:id="rId5"/>
    <p:sldId id="291" r:id="rId6"/>
    <p:sldId id="292" r:id="rId7"/>
    <p:sldId id="293" r:id="rId8"/>
    <p:sldId id="294" r:id="rId9"/>
    <p:sldId id="295" r:id="rId10"/>
    <p:sldId id="284" r:id="rId11"/>
    <p:sldId id="298" r:id="rId12"/>
    <p:sldId id="286" r:id="rId13"/>
    <p:sldId id="287" r:id="rId14"/>
    <p:sldId id="262" r:id="rId15"/>
    <p:sldId id="273" r:id="rId16"/>
    <p:sldId id="275" r:id="rId17"/>
    <p:sldId id="289" r:id="rId18"/>
    <p:sldId id="258" r:id="rId19"/>
    <p:sldId id="29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DD60091-A067-4C49-B3E3-9B22DC1F6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5BEB36-2725-49B2-A676-2988A0C3C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B800E9A-4CF4-4639-AC98-0ECA822D3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BD4D6C-1F06-46CE-8675-210884AE3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9633-9D02-4A14-B466-002F72F4EF0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6B5124-D0F3-41E2-9833-48F21C91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4C503B9-4B46-44BF-B447-620D62FA6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4CB7B-0893-4A84-B973-1BB556A2D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824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A82A84-B92F-4D8E-92F3-D8740699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FC3327-0F55-4BDD-A7D7-E0AECD6D5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1F313F-1FB7-4F2E-8DD4-149D15D8B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9633-9D02-4A14-B466-002F72F4EF0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9014B7-DB45-4A9C-A5C3-A0342A2C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0F1DA1-C917-4361-B2EF-8EA0BF3A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4CB7B-0893-4A84-B973-1BB556A2D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4080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F2325EC-5805-481D-B960-4ADAEEB88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3347811-0CA3-42F8-860A-0749CB579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EE41BBB-C35A-497B-9026-7DB8B042E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9633-9D02-4A14-B466-002F72F4EF0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80F9C3-34A5-473D-B979-955AF2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8E692-9BBB-4264-935C-8B68BF17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4CB7B-0893-4A84-B973-1BB556A2D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998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572F1D-0DB8-46F7-AEEA-10F32A98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7E64EA-C6C8-4FE2-8EF1-AF5721912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F1AA22-F639-460B-9A5D-A1567729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9633-9D02-4A14-B466-002F72F4EF0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6169E6-4BF8-442F-9DA8-A81E62D21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21D573-BE05-461A-92C6-D04EFC86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4CB7B-0893-4A84-B973-1BB556A2D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36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4553B6-3825-4FB3-98AA-97F89365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0E0DF94-C314-4A64-8F15-12397A09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DAA9E54-CF24-4EBC-A975-0453774D3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9633-9D02-4A14-B466-002F72F4EF0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C89B59-D84F-48AC-A0CB-AEAE9377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4E07574-8501-48BA-AB18-3E33F0BD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4CB7B-0893-4A84-B973-1BB556A2D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182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D9A951-EEFC-4A4B-B2EB-94F68E11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251824-2A4A-4106-8E59-9FB97522A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597ACE0-FEF2-4BF8-B009-514A13060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226CDD-A1B2-44D1-B251-C45CC681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9633-9D02-4A14-B466-002F72F4EF0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7A4F8C7-1E97-4C6A-96C8-5BAB3FDDA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F3B256B-9475-466D-905C-F5849EFE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4CB7B-0893-4A84-B973-1BB556A2D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227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56BB3-A2ED-4761-977F-19E23FA4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E69B639-2DC2-473A-9116-E0AC13F70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0C9CADB-93AA-4378-A92A-F34000A2A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5003819-65DC-405B-A927-EB6F53B68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AA40A84-C95B-4C5D-8C63-CCC3913AE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3EB30B0-7D98-4716-9CEC-39B12032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9633-9D02-4A14-B466-002F72F4EF0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8FB86B5-155A-4EFD-A3A9-D4442206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A7985DB-A6A6-4C73-8FF7-256A8036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4CB7B-0893-4A84-B973-1BB556A2D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464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8ACD9E-40F2-454C-B36B-EB523452D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7E8811D-3843-4269-A64D-99BCA0EC8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9633-9D02-4A14-B466-002F72F4EF0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CFA4DF8-7467-4155-8C27-B608CE25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50BD198-D027-408D-AA88-0BD366AE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4CB7B-0893-4A84-B973-1BB556A2D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800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82E220C-33C4-460C-AA39-D97B5046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9633-9D02-4A14-B466-002F72F4EF0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1CD66C2-A116-46A2-98B3-A18112FB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65589A8-326F-4C37-BD2E-04F6BA21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4CB7B-0893-4A84-B973-1BB556A2D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60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BBD07F-5400-4C17-877D-C8E7A9AB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1D0364-460C-46D4-A289-430AD3C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980D02-F212-4BC1-9D2B-97B912C03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207C93C-81F6-4C5D-A0DE-46DE0CF6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9633-9D02-4A14-B466-002F72F4EF0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6A246AB-3018-489B-AA88-024AE70D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934500E-9EE3-45BE-98CA-AB5E33EB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4CB7B-0893-4A84-B973-1BB556A2D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951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C6A408-9EAF-410B-8107-71A4D6C7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7AD98C0-B02F-468A-8565-7C4E642F0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63E0AF1-AF16-4029-A16D-4BC51B6B4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0D094E3-760B-4B8C-A5FB-541DA36E3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19633-9D02-4A14-B466-002F72F4EF0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01FE9FE-87A6-4F58-9BE7-523002774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AD3A103-F098-42E4-BE3A-CD30F921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4CB7B-0893-4A84-B973-1BB556A2D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9439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1F10B1F-5D24-412F-BBC8-7DE7166B98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340D11-6EE7-4FE8-BD2B-33671BE8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1621B3B-0343-47E8-BCC2-EB07BE01B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C469FF-5C34-4E44-8929-ED101D848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19633-9D02-4A14-B466-002F72F4EF0D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B9EB6D7-7E1F-4718-A958-6A8B284EE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4FC41A-9A34-4C5D-81FB-C38F79F68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4CB7B-0893-4A84-B973-1BB556A2D0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002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Documents and Settings\Admin\Рабочий стол\МИША\2015\ВОЛОНТЕРЫ\логотип вол центр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908720"/>
            <a:ext cx="1500166" cy="2132856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348880"/>
            <a:ext cx="7344816" cy="266429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Городской волонтерский центр</a:t>
            </a:r>
          </a:p>
          <a:p>
            <a:pPr>
              <a:lnSpc>
                <a:spcPct val="150000"/>
              </a:lnSpc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«Открытое сердце»</a:t>
            </a:r>
          </a:p>
        </p:txBody>
      </p:sp>
      <p:sp>
        <p:nvSpPr>
          <p:cNvPr id="7170" name="AutoShape 2" descr="https://khschool.ru/img/gogina/e7b0b8249aa5fef80d613fa95111338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khschool.ru/img/gogina/e7b0b8249aa5fef80d613fa95111338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2" name="AutoShape 2" descr="https://sun9-33.userapi.com/impf/c855524/v855524870/bd7a6/F2freYLorwg.jpg?size=1280x960&amp;quality=96&amp;sign=39d00297c056d2c8c9ef5e44ff688e2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https://sun9-33.userapi.com/impf/c855524/v855524870/bd7a6/F2freYLorwg.jpg?size=1280x960&amp;quality=96&amp;sign=39d00297c056d2c8c9ef5e44ff688e2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Всероссийский конкурс для активистов сельских школ «Время действовать!» |  Областная целевая программа &quot;Одаренные дети&quot; | Томская обла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51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idx="1"/>
          </p:nvPr>
        </p:nvSpPr>
        <p:spPr>
          <a:xfrm>
            <a:off x="899592" y="692696"/>
            <a:ext cx="7498080" cy="4800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Социальный проект</a:t>
            </a:r>
          </a:p>
          <a:p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«1000 добрых дел»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 descr="C:\Documents and Settings\Admin\Рабочий стол\МИША\2015\ВОЛОНТЕРЫ\логотип вол центр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-214338"/>
            <a:ext cx="1500166" cy="18692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886700" cy="10476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Социальный проект</a:t>
            </a:r>
            <a:b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«1000 добрых дел»</a:t>
            </a:r>
            <a:b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Содержимое 4" descr="1000dd-5-removebg-preview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4810" y="4238250"/>
            <a:ext cx="6985997" cy="2619750"/>
          </a:xfr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57158" y="1643050"/>
            <a:ext cx="8280920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 на благоустройство городских дворовых территорий, детских площадок и заботу об экологии в городе </a:t>
            </a:r>
            <a:r>
              <a:rPr lang="ru-RU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Снежинске</a:t>
            </a:r>
            <a:endParaRPr lang="ru-RU" sz="32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Реализуется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2017 года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Возраст участников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12 до 18 лет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6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32656"/>
            <a:ext cx="4176464" cy="114300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628800"/>
            <a:ext cx="8064896" cy="367240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повышение эффективности использования придомовой территории через активизацию работы по её благоустройству, озеленению и эстетическому оформлению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4216512" cy="72547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2190" cy="4104456"/>
          </a:xfrm>
        </p:spPr>
        <p:txBody>
          <a:bodyPr>
            <a:noAutofit/>
          </a:bodyPr>
          <a:lstStyle/>
          <a:p>
            <a:pPr algn="just"/>
            <a:r>
              <a:rPr lang="ru-RU" sz="3400" dirty="0" smtClean="0"/>
              <a:t> </a:t>
            </a: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Создать комфортные условия для отдыха жителей придомовых территорий </a:t>
            </a:r>
          </a:p>
          <a:p>
            <a:pPr algn="just"/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Привлечь молодежь к экологическим проблемам города </a:t>
            </a:r>
          </a:p>
          <a:p>
            <a:pPr algn="just"/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Приобщить молодежь к труду, воспитать бережное отношение к результатам общей деятельности</a:t>
            </a:r>
            <a:endParaRPr lang="ru-RU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212976"/>
            <a:ext cx="8401079" cy="621852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petite New" pitchFamily="50" charset="0"/>
                <a:cs typeface="Times New Roman" pitchFamily="18" charset="0"/>
              </a:rPr>
              <a:t>Благоустройство дворовых территорий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ppetite New" pitchFamily="50" charset="0"/>
              <a:cs typeface="Times New Roman" pitchFamily="18" charset="0"/>
            </a:endParaRPr>
          </a:p>
        </p:txBody>
      </p:sp>
      <p:pic>
        <p:nvPicPr>
          <p:cNvPr id="13" name="Рисунок 12" descr="sNftTOe2Qu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3096344" cy="2439291"/>
          </a:xfrm>
          <a:prstGeom prst="rect">
            <a:avLst/>
          </a:prstGeom>
        </p:spPr>
      </p:pic>
      <p:pic>
        <p:nvPicPr>
          <p:cNvPr id="14" name="Рисунок 13" descr="Xo0mcNtbLw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149080"/>
            <a:ext cx="3742589" cy="2376264"/>
          </a:xfrm>
          <a:prstGeom prst="rect">
            <a:avLst/>
          </a:prstGeom>
        </p:spPr>
      </p:pic>
      <p:pic>
        <p:nvPicPr>
          <p:cNvPr id="8" name="Рисунок 7" descr="OD-YysMxr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149080"/>
            <a:ext cx="3744416" cy="2391694"/>
          </a:xfrm>
          <a:prstGeom prst="rect">
            <a:avLst/>
          </a:prstGeom>
        </p:spPr>
      </p:pic>
      <p:pic>
        <p:nvPicPr>
          <p:cNvPr id="9" name="Рисунок 8" descr="zu_T9oUK2t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404664"/>
            <a:ext cx="3744416" cy="2404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txBTZoTO7n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901335"/>
            <a:ext cx="3782794" cy="2706632"/>
          </a:xfrm>
          <a:prstGeom prst="rect">
            <a:avLst/>
          </a:prstGeom>
        </p:spPr>
      </p:pic>
      <p:pic>
        <p:nvPicPr>
          <p:cNvPr id="11" name="Рисунок 10" descr="huFXVsdB4K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933056"/>
            <a:ext cx="3678935" cy="2636550"/>
          </a:xfrm>
          <a:prstGeom prst="rect">
            <a:avLst/>
          </a:prstGeom>
        </p:spPr>
      </p:pic>
      <p:pic>
        <p:nvPicPr>
          <p:cNvPr id="13" name="Рисунок 12" descr="x8b_IXrqvW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76671"/>
            <a:ext cx="3672408" cy="2532695"/>
          </a:xfrm>
          <a:prstGeom prst="rect">
            <a:avLst/>
          </a:prstGeom>
        </p:spPr>
      </p:pic>
      <p:pic>
        <p:nvPicPr>
          <p:cNvPr id="15" name="Рисунок 14" descr="kMebE6MWk5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9688" y="404664"/>
            <a:ext cx="3899420" cy="255084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55576" y="314096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petite New" pitchFamily="50" charset="0"/>
                <a:cs typeface="Times New Roman" pitchFamily="18" charset="0"/>
              </a:rPr>
              <a:t>Экологическое </a:t>
            </a:r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petite New" pitchFamily="50" charset="0"/>
                <a:cs typeface="Times New Roman" pitchFamily="18" charset="0"/>
              </a:rPr>
              <a:t>волонтерство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16524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s://pp.userapi.com/c840324/v840324205/2cb5f/A68S3C__ph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3277598" cy="24736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IpPZNJQ0x1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04664"/>
            <a:ext cx="3168352" cy="2450989"/>
          </a:xfrm>
          <a:prstGeom prst="rect">
            <a:avLst/>
          </a:prstGeom>
        </p:spPr>
      </p:pic>
      <p:pic>
        <p:nvPicPr>
          <p:cNvPr id="14" name="Рисунок 13" descr="9k7gvfoZyk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76672"/>
            <a:ext cx="3454104" cy="2395348"/>
          </a:xfrm>
          <a:prstGeom prst="rect">
            <a:avLst/>
          </a:prstGeom>
        </p:spPr>
      </p:pic>
      <p:pic>
        <p:nvPicPr>
          <p:cNvPr id="8" name="Рисунок 7" descr="NmQzEuQs9k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4005064"/>
            <a:ext cx="3598120" cy="23778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7584" y="3140968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petite New" pitchFamily="50" charset="0"/>
                <a:cs typeface="Times New Roman" pitchFamily="18" charset="0"/>
              </a:rPr>
              <a:t>Мастер классы для детей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07433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ofqEjml7-A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2143140" cy="2928958"/>
          </a:xfrm>
        </p:spPr>
      </p:pic>
      <p:pic>
        <p:nvPicPr>
          <p:cNvPr id="7" name="Рисунок 6" descr="ykA3u_ZMF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573016"/>
            <a:ext cx="4500594" cy="3000396"/>
          </a:xfrm>
          <a:prstGeom prst="rect">
            <a:avLst/>
          </a:prstGeom>
        </p:spPr>
      </p:pic>
      <p:pic>
        <p:nvPicPr>
          <p:cNvPr id="9" name="Рисунок 8" descr="TUh1o3lAHx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32656"/>
            <a:ext cx="2125262" cy="2976559"/>
          </a:xfrm>
          <a:prstGeom prst="rect">
            <a:avLst/>
          </a:prstGeom>
        </p:spPr>
      </p:pic>
      <p:pic>
        <p:nvPicPr>
          <p:cNvPr id="11" name="Рисунок 10" descr="UNaT9O3nxn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32656"/>
            <a:ext cx="4000528" cy="3000396"/>
          </a:xfrm>
          <a:prstGeom prst="rect">
            <a:avLst/>
          </a:prstGeom>
        </p:spPr>
      </p:pic>
      <p:sp>
        <p:nvSpPr>
          <p:cNvPr id="1026" name="AutoShape 2" descr="https://sun9-52.userapi.com/impg/PgHjKlgGV3O1RZvRTqRJX4pdDNflIXm48Q9FwA/vPjJsiLDldM.jpg?size=1280x960&amp;quality=96&amp;sign=6d7f93486b659ec217b095950e0efc63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66hdF_4IK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573016"/>
            <a:ext cx="3944788" cy="300039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15616" y="3212976"/>
            <a:ext cx="6984776" cy="646331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petite New" pitchFamily="50" charset="0"/>
                <a:cs typeface="Times New Roman" pitchFamily="18" charset="0"/>
              </a:rPr>
              <a:t>Помощь пожилым людям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88640"/>
            <a:ext cx="4485184" cy="72008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 проекта:</a:t>
            </a:r>
            <a:endParaRPr lang="ru-RU" sz="36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l="29167" t="37500" r="31770" b="18653"/>
          <a:stretch>
            <a:fillRect/>
          </a:stretch>
        </p:blipFill>
        <p:spPr bwMode="auto">
          <a:xfrm>
            <a:off x="395536" y="1124744"/>
            <a:ext cx="3797694" cy="264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0" name="AutoShape 4" descr="https://sun9-39.userapi.com/impg/Hrvs003jO6Z7TD78eShP61UZ74eUibJXoQJZhQ/aepJri-S30w.jpg?size=1280x913&amp;quality=96&amp;sign=cbd60755b812b585a1142f9beb45f68d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 l="29167" t="25834" r="36111" b="32500"/>
          <a:stretch>
            <a:fillRect/>
          </a:stretch>
        </p:blipFill>
        <p:spPr bwMode="auto">
          <a:xfrm>
            <a:off x="395536" y="4005064"/>
            <a:ext cx="3786784" cy="246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4283968" y="1988840"/>
            <a:ext cx="4320480" cy="3096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32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награда от Министерства экологии Челябинской области за активную гражданскую позицию и участие в организации экологических мероприятий на территории </a:t>
            </a:r>
            <a:r>
              <a:rPr lang="ru-RU" sz="320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Снежинского</a:t>
            </a:r>
            <a:r>
              <a:rPr lang="ru-RU" sz="32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городского округа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32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место в Региональном этапе Всероссийского конкурса волонтерских практик «Волонтеры могут все»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32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участие  в региональном этапе Всероссийского конкурса «Доброволец России»</a:t>
            </a:r>
            <a:endParaRPr kumimoji="0" lang="ru-RU" sz="2400" i="0" u="none" strike="noStrike" kern="1200" normalizeH="0" baseline="0" noProof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6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95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zpTC0JT8s9Q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69969" y="2750228"/>
            <a:ext cx="3404062" cy="2502131"/>
          </a:xfrm>
        </p:spPr>
      </p:pic>
      <p:pic>
        <p:nvPicPr>
          <p:cNvPr id="4" name="Picture 3" descr="C:\Users\Asus\Desktop\111Безымянный-1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8640"/>
            <a:ext cx="7164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  <a:ea typeface="Tahoma" panose="020B0604030504040204" pitchFamily="34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1026" name="AutoShape 2" descr="https://sun9-2.userapi.com/impf/c850736/v850736893/341f3/zpTC0JT8s9Q.jpg?size=1280x960&amp;quality=96&amp;sign=f1ff9fd4dbf65941480fca3259db9f87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VK (@vkontakte) | Twit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В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340768"/>
            <a:ext cx="1357339" cy="1357339"/>
          </a:xfrm>
          <a:prstGeom prst="rect">
            <a:avLst/>
          </a:prstGeom>
        </p:spPr>
      </p:pic>
      <p:pic>
        <p:nvPicPr>
          <p:cNvPr id="12" name="Рисунок 11" descr="Инст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2924944"/>
            <a:ext cx="1428760" cy="1428760"/>
          </a:xfrm>
          <a:prstGeom prst="rect">
            <a:avLst/>
          </a:prstGeom>
        </p:spPr>
      </p:pic>
      <p:pic>
        <p:nvPicPr>
          <p:cNvPr id="13" name="Рисунок 12" descr="эмейл.png"/>
          <p:cNvPicPr>
            <a:picLocks noChangeAspect="1"/>
          </p:cNvPicPr>
          <p:nvPr/>
        </p:nvPicPr>
        <p:blipFill>
          <a:blip r:embed="rId7" cstate="print"/>
          <a:srcRect l="4327" t="2631" r="4327" b="76316"/>
          <a:stretch>
            <a:fillRect/>
          </a:stretch>
        </p:blipFill>
        <p:spPr>
          <a:xfrm>
            <a:off x="395536" y="4509120"/>
            <a:ext cx="1584176" cy="432048"/>
          </a:xfrm>
          <a:prstGeom prst="rect">
            <a:avLst/>
          </a:prstGeom>
        </p:spPr>
      </p:pic>
      <p:pic>
        <p:nvPicPr>
          <p:cNvPr id="14" name="Рисунок 13" descr="телеграмм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552" y="5085184"/>
            <a:ext cx="1440160" cy="144016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14414" y="1571612"/>
            <a:ext cx="4429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endParaRPr lang="ru-RU" sz="2800" b="1" spc="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23728" y="1556792"/>
            <a:ext cx="63963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https://vk.com/otkrytoe_serdce_snz</a:t>
            </a:r>
            <a:endParaRPr lang="ru-RU" sz="32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https://vk.com/mixa_prazdnik</a:t>
            </a:r>
            <a:endParaRPr lang="ru-RU" sz="32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2996952"/>
            <a:ext cx="324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gvc_snz</a:t>
            </a:r>
            <a:endParaRPr lang="ru-RU" sz="32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mixa_prazdnik</a:t>
            </a:r>
            <a:endParaRPr lang="ru-RU" sz="32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11760" y="5589240"/>
            <a:ext cx="2675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+79822880469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67744" y="4509120"/>
            <a:ext cx="4000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molcentr_snz@mail.ru</a:t>
            </a:r>
            <a:endParaRPr lang="ru-RU" sz="3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772816"/>
            <a:ext cx="5256584" cy="26642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</a:t>
            </a:r>
          </a:p>
          <a:p>
            <a:pPr>
              <a:buNone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   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Поликаев Михаил Юрьевич</a:t>
            </a:r>
          </a:p>
          <a:p>
            <a:r>
              <a:rPr lang="ru-RU" sz="2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 осуществляет деятельность </a:t>
            </a:r>
          </a:p>
          <a:p>
            <a:pPr>
              <a:buNone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с 2014 года</a:t>
            </a:r>
          </a:p>
          <a:p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Возраст добровольцев: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12-18 лет</a:t>
            </a:r>
          </a:p>
          <a:p>
            <a:pPr>
              <a:buNone/>
            </a:pP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https://sun9-69.userapi.com/impf/c855132/v855132828/5193e/7cT2g-QUsOM.jpg?size=718x1080&amp;quality=96&amp;sign=c9d747420bf84387249002079b31007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052736"/>
            <a:ext cx="2968062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5184576" cy="90872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Партнеры: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052736"/>
            <a:ext cx="7886700" cy="4351338"/>
          </a:xfrm>
        </p:spPr>
        <p:txBody>
          <a:bodyPr>
            <a:normAutofit fontScale="70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Собрание депутатов </a:t>
            </a:r>
            <a:r>
              <a:rPr lang="ru-RU" dirty="0" err="1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Снежинского</a:t>
            </a:r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городского округа;</a:t>
            </a:r>
          </a:p>
          <a:p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Первичная профсоюзная организация </a:t>
            </a:r>
            <a:r>
              <a:rPr lang="ru-RU" dirty="0" err="1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РФЯЦ-ВНИИФ</a:t>
            </a:r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Волонтеры </a:t>
            </a:r>
            <a:r>
              <a:rPr lang="ru-RU" dirty="0" err="1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Росатома</a:t>
            </a:r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dirty="0" err="1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ЦРВ</a:t>
            </a:r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(центр развития </a:t>
            </a:r>
            <a:r>
              <a:rPr lang="ru-RU" dirty="0" err="1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волонтёрсва</a:t>
            </a:r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Волонтерский центр «Инициатива» </a:t>
            </a:r>
            <a:r>
              <a:rPr lang="ru-RU" dirty="0" err="1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СФТИ</a:t>
            </a:r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НИЯУ</a:t>
            </a:r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МИФИ</a:t>
            </a:r>
          </a:p>
          <a:p>
            <a:r>
              <a:rPr lang="ru-RU" dirty="0" err="1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СГОО</a:t>
            </a:r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помощи детям с ограниченными возможностями «Бумеранг добра»;</a:t>
            </a:r>
          </a:p>
          <a:p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Спортивный клуб «Лидер»;</a:t>
            </a:r>
          </a:p>
          <a:p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Союз женщин </a:t>
            </a:r>
            <a:r>
              <a:rPr lang="ru-RU" dirty="0" err="1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г.Снежинска</a:t>
            </a:r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Городской совет ветеранов;</a:t>
            </a:r>
          </a:p>
          <a:p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Общественная организация «Память сердца - дети погибших защитников Отечества»;</a:t>
            </a:r>
          </a:p>
          <a:p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Управление физкультуры и спорта/физкультурно-спортивный центр;</a:t>
            </a:r>
          </a:p>
          <a:p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Общественная организация Федерация </a:t>
            </a:r>
            <a:r>
              <a:rPr lang="ru-RU" dirty="0" err="1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фитнес-аэробики</a:t>
            </a:r>
            <a:r>
              <a:rPr lang="ru-RU" dirty="0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фитнеса города </a:t>
            </a:r>
            <a:r>
              <a:rPr lang="ru-RU" dirty="0" err="1" smtClean="0">
                <a:ln w="1143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Снежинска</a:t>
            </a:r>
            <a:endParaRPr lang="ru-RU" dirty="0">
              <a:ln w="1143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Documents and Settings\Admin\Рабочий стол\МИША\2015\ВОЛОНТЕРЫ\логотип вол центр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5013176"/>
            <a:ext cx="1500166" cy="2132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70807_103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3769004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3888432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AutoShape 2" descr="https://sun9-23.userapi.com/impg/qm1bpE0wu6aEfocKhyRIGKh48axaeGV-64RhxQ/5WqiTe_xJNI.jpg?size=1280x960&amp;quality=96&amp;sign=de41d4ecd4955ac527d303df5086671b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BG8T-y8rb_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933056"/>
            <a:ext cx="3816424" cy="2708430"/>
          </a:xfrm>
          <a:prstGeom prst="rect">
            <a:avLst/>
          </a:prstGeom>
        </p:spPr>
      </p:pic>
      <p:pic>
        <p:nvPicPr>
          <p:cNvPr id="8" name="Рисунок 7" descr="bHZQerNZcP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933056"/>
            <a:ext cx="3888432" cy="27147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068960"/>
            <a:ext cx="8215370" cy="864096"/>
          </a:xfr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etite New" pitchFamily="50" charset="0"/>
                <a:cs typeface="JasmineUPC" pitchFamily="18" charset="-34"/>
              </a:rPr>
              <a:t>Экологическое направление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petite New" pitchFamily="50" charset="0"/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sun9-28.userapi.com/impg/yt7THIXSjb9Mpc69qPTIKDPoAeWskkawv_2Fww/BTI4aEUe53U.jpg?size=1280x766&amp;quality=96&amp;sign=02ad10e8db088914f3e053c91ff0b3a3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ZoTZTbc7y3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32656"/>
            <a:ext cx="3658406" cy="2592288"/>
          </a:xfrm>
          <a:prstGeom prst="rect">
            <a:avLst/>
          </a:prstGeom>
        </p:spPr>
      </p:pic>
      <p:pic>
        <p:nvPicPr>
          <p:cNvPr id="26626" name="Picture 2" descr="http://www.snzadm.ru/files/article_data/files/20170510_par_23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3888432" cy="2591641"/>
          </a:xfrm>
          <a:prstGeom prst="rect">
            <a:avLst/>
          </a:prstGeom>
          <a:noFill/>
        </p:spPr>
      </p:pic>
      <p:pic>
        <p:nvPicPr>
          <p:cNvPr id="26628" name="Picture 4" descr="http://www.snzadm.ru/files/article_data/files/20180515_dp_06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933056"/>
            <a:ext cx="3888432" cy="2592288"/>
          </a:xfrm>
          <a:prstGeom prst="rect">
            <a:avLst/>
          </a:prstGeom>
          <a:noFill/>
        </p:spPr>
      </p:pic>
      <p:pic>
        <p:nvPicPr>
          <p:cNvPr id="26630" name="Picture 6" descr="https://sun1-28.userapi.com/azdq4aYPmYsvMnrA5DUzGf-luVwEJTt3HGaVdA/Bo3uk3F5NXI.jpg"/>
          <p:cNvPicPr>
            <a:picLocks noChangeAspect="1" noChangeArrowheads="1"/>
          </p:cNvPicPr>
          <p:nvPr/>
        </p:nvPicPr>
        <p:blipFill>
          <a:blip r:embed="rId5" cstate="print"/>
          <a:srcRect l="6258" t="18357" r="4875" b="14889"/>
          <a:stretch>
            <a:fillRect/>
          </a:stretch>
        </p:blipFill>
        <p:spPr bwMode="auto">
          <a:xfrm>
            <a:off x="4788024" y="3933056"/>
            <a:ext cx="3888432" cy="2592288"/>
          </a:xfrm>
          <a:prstGeom prst="rect">
            <a:avLst/>
          </a:prstGeom>
          <a:noFill/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15370" cy="936104"/>
          </a:xfr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/>
          <a:p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etite New" pitchFamily="50" charset="0"/>
                <a:cs typeface="JasmineUPC" pitchFamily="18" charset="-34"/>
              </a:rPr>
              <a:t>Патриотическое направление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petite New" pitchFamily="50" charset="0"/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sun9-71.userapi.com/impg/c853516/v853516624/18c2b3/Jg84ESbK4BE.jpg?size=1280x853&amp;quality=96&amp;sign=66e6aec9d3d77c6a922d4395c4f1a579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un9-71.userapi.com/impg/c853516/v853516624/18c2b3/Jg84ESbK4BE.jpg?size=1280x853&amp;quality=96&amp;sign=66e6aec9d3d77c6a922d4395c4f1a579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un9-63.userapi.com/impg/BgBgHJrErErQC9SV8Q1ifMRbbdayiz3Zhac_XA/C6Au06xQ4xk.jpg?size=1182x1182&amp;quality=96&amp;sign=7abd7a43e6ea23af0b49ca44e9c7b793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донор.jpg"/>
          <p:cNvPicPr>
            <a:picLocks noChangeAspect="1"/>
          </p:cNvPicPr>
          <p:nvPr/>
        </p:nvPicPr>
        <p:blipFill>
          <a:blip r:embed="rId2" cstate="print"/>
          <a:srcRect l="4878" b="9450"/>
          <a:stretch>
            <a:fillRect/>
          </a:stretch>
        </p:blipFill>
        <p:spPr>
          <a:xfrm>
            <a:off x="2699792" y="4365104"/>
            <a:ext cx="3384376" cy="2277945"/>
          </a:xfrm>
          <a:prstGeom prst="rect">
            <a:avLst/>
          </a:prstGeom>
        </p:spPr>
      </p:pic>
      <p:pic>
        <p:nvPicPr>
          <p:cNvPr id="10" name="Рисунок 9" descr="wDB0Xyo6H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628800"/>
            <a:ext cx="4105278" cy="2520280"/>
          </a:xfrm>
          <a:prstGeom prst="rect">
            <a:avLst/>
          </a:prstGeom>
        </p:spPr>
      </p:pic>
      <p:pic>
        <p:nvPicPr>
          <p:cNvPr id="25602" name="Picture 2" descr="https://sun9-36.userapi.com/impf/W3-S5ZwZdan913yJ9-_YSO6a-K1dxDrbQbgYRA/kJOszNRpvYQ.jpg?size=1280x857&amp;quality=96&amp;sign=d71949836e75819e048eca5f8211db6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628800"/>
            <a:ext cx="3938443" cy="2553512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15370" cy="1143000"/>
          </a:xfr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etite New" pitchFamily="50" charset="0"/>
                <a:cs typeface="JasmineUPC" pitchFamily="18" charset="-34"/>
              </a:rPr>
              <a:t>Профилактические акции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petite New" pitchFamily="50" charset="0"/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qBsVypYRL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4293096"/>
            <a:ext cx="3456384" cy="2288493"/>
          </a:xfrm>
          <a:prstGeom prst="rect">
            <a:avLst/>
          </a:prstGeom>
        </p:spPr>
      </p:pic>
      <p:pic>
        <p:nvPicPr>
          <p:cNvPr id="8" name="Рисунок 7" descr="B8Wfi_NRSq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76672"/>
            <a:ext cx="3456384" cy="2622084"/>
          </a:xfrm>
          <a:prstGeom prst="rect">
            <a:avLst/>
          </a:prstGeom>
        </p:spPr>
      </p:pic>
      <p:pic>
        <p:nvPicPr>
          <p:cNvPr id="24580" name="Picture 4" descr="https://sun9-53.userapi.com/impf/c851436/v851436921/1612/0VkP63uPs80.jpg?size=1280x746&amp;quality=96&amp;sign=019a6d7432697106958ae494095c09b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4392489" cy="2559998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39552" y="3140968"/>
            <a:ext cx="7776864" cy="936104"/>
          </a:xfr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etite New" pitchFamily="50" charset="0"/>
                <a:cs typeface="JasmineUPC" pitchFamily="18" charset="-34"/>
              </a:rPr>
              <a:t>Обучающие форумы и семинары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petite New" pitchFamily="50" charset="0"/>
              <a:cs typeface="JasmineUPC" pitchFamily="18" charset="-34"/>
            </a:endParaRPr>
          </a:p>
        </p:txBody>
      </p:sp>
      <p:pic>
        <p:nvPicPr>
          <p:cNvPr id="24582" name="Picture 6" descr="https://sun9-75.userapi.com/impf/c631321/v631321323/d6ed/l_8lRkv_fo8.jpg?size=960x638&amp;quality=96&amp;sign=e045c3a813890b60f484099f0149a35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221088"/>
            <a:ext cx="3528392" cy="2344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8" descr="IMG_17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77072"/>
            <a:ext cx="3312369" cy="2304256"/>
          </a:xfrm>
        </p:spPr>
      </p:pic>
      <p:sp>
        <p:nvSpPr>
          <p:cNvPr id="25602" name="AutoShape 2" descr="https://sun9-20.userapi.com/impg/07alcGdkdO2HRC66r0M-VblidxZ4AXZYMhFK4Q/lYSzHJy8NsY.jpg?size=1280x853&amp;quality=96&amp;sign=0ac0fc8fd76350ef7e3fccdb726ab0a9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L4p-pM6Yyp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476672"/>
            <a:ext cx="2694996" cy="1944216"/>
          </a:xfrm>
          <a:prstGeom prst="rect">
            <a:avLst/>
          </a:prstGeom>
        </p:spPr>
      </p:pic>
      <p:pic>
        <p:nvPicPr>
          <p:cNvPr id="9" name="Рисунок 8" descr="lYSzHJy8Ns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476672"/>
            <a:ext cx="2952328" cy="1928051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15370" cy="864096"/>
          </a:xfr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etite New" pitchFamily="50" charset="0"/>
                <a:cs typeface="JasmineUPC" pitchFamily="18" charset="-34"/>
              </a:rPr>
              <a:t>Спортивное </a:t>
            </a:r>
            <a:r>
              <a:rPr lang="ru-RU" sz="3600" b="1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etite New" pitchFamily="50" charset="0"/>
                <a:cs typeface="JasmineUPC" pitchFamily="18" charset="-34"/>
              </a:rPr>
              <a:t>волонтерство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petite New" pitchFamily="50" charset="0"/>
              <a:cs typeface="JasmineUPC" pitchFamily="18" charset="-34"/>
            </a:endParaRPr>
          </a:p>
        </p:txBody>
      </p:sp>
      <p:pic>
        <p:nvPicPr>
          <p:cNvPr id="23554" name="Picture 2" descr="https://sun9-74.userapi.com/impf/c636516/v636516656/35097/ajc6JHCCO6E.jpg?size=1280x960&amp;quality=96&amp;sign=67e0a0770001beab0bec9d9fbf4adafb&amp;type=album"/>
          <p:cNvPicPr>
            <a:picLocks noChangeAspect="1" noChangeArrowheads="1"/>
          </p:cNvPicPr>
          <p:nvPr/>
        </p:nvPicPr>
        <p:blipFill>
          <a:blip r:embed="rId5" cstate="print"/>
          <a:srcRect l="13265"/>
          <a:stretch>
            <a:fillRect/>
          </a:stretch>
        </p:blipFill>
        <p:spPr bwMode="auto">
          <a:xfrm>
            <a:off x="5004048" y="4005064"/>
            <a:ext cx="3181030" cy="2588849"/>
          </a:xfrm>
          <a:prstGeom prst="rect">
            <a:avLst/>
          </a:prstGeom>
          <a:noFill/>
        </p:spPr>
      </p:pic>
      <p:pic>
        <p:nvPicPr>
          <p:cNvPr id="12" name="Picture 4" descr="https://sun9-73.userapi.com/impf/c630530/v630530221/210f2/r2GjwJVLSTU.jpg?size=1280x857&amp;quality=96&amp;sign=30d22090313ca3f2be9d2db1af683530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76672"/>
            <a:ext cx="2903846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2" name="Picture 14" descr="http://www.snzadm.ru/files/article_data/files/20160627_dm_02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0655">
            <a:off x="5829254" y="410497"/>
            <a:ext cx="3194975" cy="1883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0" name="Picture 2" descr="https://sun9-57.userapi.com/impg/5t57Y2fOUEet2YOGCdeU42JMPQZ1U7FSYF3AuQ/eP1A_5ReBZw.jpg?size=1280x960&amp;quality=96&amp;sign=02d65b7ad69a3451baf37ea1e8c9cd5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51242">
            <a:off x="310823" y="2280172"/>
            <a:ext cx="2937298" cy="2202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4" name="Picture 6" descr="https://sun9-43.userapi.com/impf/c626831/v626831221/267f2/ZxE2wU5StUo.jpg?size=1280x857&amp;quality=96&amp;sign=a027058cb6fcfb39169365e26d19f23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06470">
            <a:off x="308252" y="321682"/>
            <a:ext cx="301139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6" name="Picture 8" descr="http://www.snzadm.ru/files/article_data/files/2019/06/20676_47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16632"/>
            <a:ext cx="302509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8" name="Picture 10" descr="https://sun9-59.userapi.com/impf/c850532/v850532970/1766d0/k2gKoOeBnMg.jpg?size=1279x854&amp;quality=96&amp;sign=7efb34643476819e37034f5c96347f03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1988840"/>
            <a:ext cx="3232727" cy="2158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40" name="Picture 12" descr="https://sun9-17.userapi.com/impf/T7h8RFJjJ6vIlA2z9zR5hvAFOAwWgn9rDiA3ew/gt-GqiBtI94.jpg?size=1280x848&amp;quality=96&amp;sign=4db1f39da9ba7ce8c2dc43097b26ba6d&amp;type=album"/>
          <p:cNvPicPr>
            <a:picLocks noChangeAspect="1" noChangeArrowheads="1"/>
          </p:cNvPicPr>
          <p:nvPr/>
        </p:nvPicPr>
        <p:blipFill>
          <a:blip r:embed="rId7" cstate="print"/>
          <a:srcRect l="4707" r="7735"/>
          <a:stretch>
            <a:fillRect/>
          </a:stretch>
        </p:blipFill>
        <p:spPr bwMode="auto">
          <a:xfrm rot="20560843">
            <a:off x="711542" y="4290268"/>
            <a:ext cx="2712413" cy="2052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44" name="Picture 16" descr="https://sun9-12.userapi.com/impf/c850332/v850332791/136856/rDGRzbL012I.jpg?size=1080x1080&amp;quality=96&amp;sign=fabec1579a71d3f6e762e26a7065a17f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22179">
            <a:off x="6287047" y="2263728"/>
            <a:ext cx="2397821" cy="2397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46" name="Picture 18" descr="https://sun9-24.userapi.com/impf/c855216/v855216764/161b1f/QQhCI4Q_240.jpg?size=1280x1123&amp;quality=96&amp;sign=f3c92a8c1900514b7207aa9af07e46d3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14987">
            <a:off x="5928659" y="4029414"/>
            <a:ext cx="2562921" cy="2248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48" name="Picture 20" descr="https://sun9-2.userapi.com/impg/TnqTnrT3Y37LDswNCdWJWKS6VakEdtmbwUeCMQ/hwF8Pt8WOW8.jpg?size=1280x853&amp;quality=96&amp;sign=0e96de74575a0b3b4a72b5b6c05afbe1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4005064"/>
            <a:ext cx="3025517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215370" cy="864096"/>
          </a:xfrm>
          <a:solidFill>
            <a:schemeClr val="bg1">
              <a:alpha val="7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etite New" pitchFamily="50" charset="0"/>
                <a:cs typeface="JasmineUPC" pitchFamily="18" charset="-34"/>
              </a:rPr>
              <a:t>Событийное </a:t>
            </a:r>
            <a:r>
              <a:rPr lang="ru-RU" sz="3600" b="1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etite New" pitchFamily="50" charset="0"/>
                <a:cs typeface="JasmineUPC" pitchFamily="18" charset="-34"/>
              </a:rPr>
              <a:t>волонтерство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petite New" pitchFamily="50" charset="0"/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base.com-w92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powerpointbase.com-w923</Template>
  <TotalTime>3096</TotalTime>
  <Words>257</Words>
  <Application>Microsoft Office PowerPoint</Application>
  <PresentationFormat>Экран (4:3)</PresentationFormat>
  <Paragraphs>52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powerpointbase.com-w923</vt:lpstr>
      <vt:lpstr>Слайд 1</vt:lpstr>
      <vt:lpstr>Слайд 2</vt:lpstr>
      <vt:lpstr>Партнеры:</vt:lpstr>
      <vt:lpstr>Экологическое направление</vt:lpstr>
      <vt:lpstr>Патриотическое направление</vt:lpstr>
      <vt:lpstr>Профилактические акции</vt:lpstr>
      <vt:lpstr>Обучающие форумы и семинары</vt:lpstr>
      <vt:lpstr>Спортивное волонтерство</vt:lpstr>
      <vt:lpstr>Событийное волонтерство</vt:lpstr>
      <vt:lpstr>Слайд 10</vt:lpstr>
      <vt:lpstr>Социальный проект «1000 добрых дел» </vt:lpstr>
      <vt:lpstr>Цель проекта:</vt:lpstr>
      <vt:lpstr>Задачи проекта:</vt:lpstr>
      <vt:lpstr>Благоустройство дворовых территорий</vt:lpstr>
      <vt:lpstr>Слайд 15</vt:lpstr>
      <vt:lpstr>Слайд 16</vt:lpstr>
      <vt:lpstr>Слайд 17</vt:lpstr>
      <vt:lpstr>Награды проекта: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Владелец</dc:creator>
  <cp:lastModifiedBy>Admin</cp:lastModifiedBy>
  <cp:revision>322</cp:revision>
  <dcterms:created xsi:type="dcterms:W3CDTF">2018-05-12T12:37:03Z</dcterms:created>
  <dcterms:modified xsi:type="dcterms:W3CDTF">2021-05-20T11:06:03Z</dcterms:modified>
</cp:coreProperties>
</file>